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4" r:id="rId3"/>
    <p:sldId id="259" r:id="rId4"/>
    <p:sldId id="260" r:id="rId5"/>
    <p:sldId id="289" r:id="rId6"/>
    <p:sldId id="261" r:id="rId7"/>
    <p:sldId id="262" r:id="rId8"/>
    <p:sldId id="263" r:id="rId9"/>
    <p:sldId id="266" r:id="rId10"/>
    <p:sldId id="265" r:id="rId11"/>
    <p:sldId id="280" r:id="rId12"/>
    <p:sldId id="267" r:id="rId13"/>
    <p:sldId id="271" r:id="rId14"/>
    <p:sldId id="281" r:id="rId15"/>
    <p:sldId id="282" r:id="rId16"/>
    <p:sldId id="283" r:id="rId17"/>
    <p:sldId id="285" r:id="rId18"/>
    <p:sldId id="286" r:id="rId19"/>
    <p:sldId id="287" r:id="rId20"/>
    <p:sldId id="288" r:id="rId21"/>
    <p:sldId id="276" r:id="rId22"/>
    <p:sldId id="257" r:id="rId23"/>
    <p:sldId id="277" r:id="rId24"/>
    <p:sldId id="273"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73F620-6071-43EE-BD7A-687B62106A79}" v="4" dt="2025-09-26T12:02:27.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5092" autoAdjust="0"/>
  </p:normalViewPr>
  <p:slideViewPr>
    <p:cSldViewPr snapToGrid="0">
      <p:cViewPr varScale="1">
        <p:scale>
          <a:sx n="91" d="100"/>
          <a:sy n="91" d="100"/>
        </p:scale>
        <p:origin x="128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Coret" userId="413328698636c72a" providerId="LiveId" clId="{5F1015AD-9196-48D1-AD24-134E6ED3CB99}"/>
    <pc:docChg chg="custSel addSld modSld sldOrd">
      <pc:chgData name="Bob Coret" userId="413328698636c72a" providerId="LiveId" clId="{5F1015AD-9196-48D1-AD24-134E6ED3CB99}" dt="2025-09-26T12:37:04.428" v="244" actId="14100"/>
      <pc:docMkLst>
        <pc:docMk/>
      </pc:docMkLst>
      <pc:sldChg chg="modSp mod">
        <pc:chgData name="Bob Coret" userId="413328698636c72a" providerId="LiveId" clId="{5F1015AD-9196-48D1-AD24-134E6ED3CB99}" dt="2025-09-26T12:24:22.338" v="232" actId="403"/>
        <pc:sldMkLst>
          <pc:docMk/>
          <pc:sldMk cId="3736780979" sldId="256"/>
        </pc:sldMkLst>
        <pc:spChg chg="mod">
          <ac:chgData name="Bob Coret" userId="413328698636c72a" providerId="LiveId" clId="{5F1015AD-9196-48D1-AD24-134E6ED3CB99}" dt="2025-09-26T12:23:34.461" v="136" actId="20577"/>
          <ac:spMkLst>
            <pc:docMk/>
            <pc:sldMk cId="3736780979" sldId="256"/>
            <ac:spMk id="2" creationId="{6D2AB926-201A-3E19-D97F-6BAA1C8776F0}"/>
          </ac:spMkLst>
        </pc:spChg>
        <pc:spChg chg="mod">
          <ac:chgData name="Bob Coret" userId="413328698636c72a" providerId="LiveId" clId="{5F1015AD-9196-48D1-AD24-134E6ED3CB99}" dt="2025-09-26T12:24:22.338" v="232" actId="403"/>
          <ac:spMkLst>
            <pc:docMk/>
            <pc:sldMk cId="3736780979" sldId="256"/>
            <ac:spMk id="3" creationId="{E0E28182-90E9-C10A-AF23-626470A4675D}"/>
          </ac:spMkLst>
        </pc:spChg>
      </pc:sldChg>
      <pc:sldChg chg="addSp modSp new mod ord">
        <pc:chgData name="Bob Coret" userId="413328698636c72a" providerId="LiveId" clId="{5F1015AD-9196-48D1-AD24-134E6ED3CB99}" dt="2025-09-26T12:19:19.284" v="99"/>
        <pc:sldMkLst>
          <pc:docMk/>
          <pc:sldMk cId="2624695780" sldId="257"/>
        </pc:sldMkLst>
        <pc:picChg chg="add mod modCrop">
          <ac:chgData name="Bob Coret" userId="413328698636c72a" providerId="LiveId" clId="{5F1015AD-9196-48D1-AD24-134E6ED3CB99}" dt="2025-09-26T11:48:05.408" v="5" actId="14100"/>
          <ac:picMkLst>
            <pc:docMk/>
            <pc:sldMk cId="2624695780" sldId="257"/>
            <ac:picMk id="5" creationId="{1816DA7F-CB50-018C-8DB6-F1C38DB69F75}"/>
          </ac:picMkLst>
        </pc:picChg>
      </pc:sldChg>
      <pc:sldChg chg="addSp delSp modSp new mod">
        <pc:chgData name="Bob Coret" userId="413328698636c72a" providerId="LiveId" clId="{5F1015AD-9196-48D1-AD24-134E6ED3CB99}" dt="2025-09-26T11:51:13.458" v="14" actId="1076"/>
        <pc:sldMkLst>
          <pc:docMk/>
          <pc:sldMk cId="1415033980" sldId="258"/>
        </pc:sldMkLst>
        <pc:spChg chg="del">
          <ac:chgData name="Bob Coret" userId="413328698636c72a" providerId="LiveId" clId="{5F1015AD-9196-48D1-AD24-134E6ED3CB99}" dt="2025-09-26T11:50:51.325" v="7" actId="931"/>
          <ac:spMkLst>
            <pc:docMk/>
            <pc:sldMk cId="1415033980" sldId="258"/>
            <ac:spMk id="3" creationId="{A3356262-2A75-AA9B-6115-7DFBF7129701}"/>
          </ac:spMkLst>
        </pc:spChg>
        <pc:picChg chg="add mod">
          <ac:chgData name="Bob Coret" userId="413328698636c72a" providerId="LiveId" clId="{5F1015AD-9196-48D1-AD24-134E6ED3CB99}" dt="2025-09-26T11:51:13.458" v="14" actId="1076"/>
          <ac:picMkLst>
            <pc:docMk/>
            <pc:sldMk cId="1415033980" sldId="258"/>
            <ac:picMk id="5" creationId="{823092D9-0B23-D7FC-1B42-012D959D1DDC}"/>
          </ac:picMkLst>
        </pc:picChg>
      </pc:sldChg>
      <pc:sldChg chg="addSp delSp modSp new mod">
        <pc:chgData name="Bob Coret" userId="413328698636c72a" providerId="LiveId" clId="{5F1015AD-9196-48D1-AD24-134E6ED3CB99}" dt="2025-09-26T11:53:47.077" v="23" actId="14100"/>
        <pc:sldMkLst>
          <pc:docMk/>
          <pc:sldMk cId="595157085" sldId="259"/>
        </pc:sldMkLst>
        <pc:picChg chg="add del mod modCrop">
          <ac:chgData name="Bob Coret" userId="413328698636c72a" providerId="LiveId" clId="{5F1015AD-9196-48D1-AD24-134E6ED3CB99}" dt="2025-09-26T11:53:15.010" v="19" actId="478"/>
          <ac:picMkLst>
            <pc:docMk/>
            <pc:sldMk cId="595157085" sldId="259"/>
            <ac:picMk id="5" creationId="{501BB8F1-189F-7FB1-FD22-7AE6DAEA622D}"/>
          </ac:picMkLst>
        </pc:picChg>
        <pc:picChg chg="add mod modCrop">
          <ac:chgData name="Bob Coret" userId="413328698636c72a" providerId="LiveId" clId="{5F1015AD-9196-48D1-AD24-134E6ED3CB99}" dt="2025-09-26T11:53:47.077" v="23" actId="14100"/>
          <ac:picMkLst>
            <pc:docMk/>
            <pc:sldMk cId="595157085" sldId="259"/>
            <ac:picMk id="7" creationId="{65792BF2-88C8-BF43-3D69-F2D5AC69BB85}"/>
          </ac:picMkLst>
        </pc:picChg>
      </pc:sldChg>
      <pc:sldChg chg="addSp delSp modSp new mod">
        <pc:chgData name="Bob Coret" userId="413328698636c72a" providerId="LiveId" clId="{5F1015AD-9196-48D1-AD24-134E6ED3CB99}" dt="2025-09-26T11:54:04.496" v="31" actId="962"/>
        <pc:sldMkLst>
          <pc:docMk/>
          <pc:sldMk cId="3028592934" sldId="260"/>
        </pc:sldMkLst>
        <pc:spChg chg="del">
          <ac:chgData name="Bob Coret" userId="413328698636c72a" providerId="LiveId" clId="{5F1015AD-9196-48D1-AD24-134E6ED3CB99}" dt="2025-09-26T11:53:56.891" v="25" actId="931"/>
          <ac:spMkLst>
            <pc:docMk/>
            <pc:sldMk cId="3028592934" sldId="260"/>
            <ac:spMk id="3" creationId="{CDF67DDF-5531-7538-B969-35174846F68C}"/>
          </ac:spMkLst>
        </pc:spChg>
        <pc:picChg chg="add mod">
          <ac:chgData name="Bob Coret" userId="413328698636c72a" providerId="LiveId" clId="{5F1015AD-9196-48D1-AD24-134E6ED3CB99}" dt="2025-09-26T11:54:04.496" v="31" actId="962"/>
          <ac:picMkLst>
            <pc:docMk/>
            <pc:sldMk cId="3028592934" sldId="260"/>
            <ac:picMk id="5" creationId="{53E6FF00-253E-1869-6FA4-DEF1DE8060EA}"/>
          </ac:picMkLst>
        </pc:picChg>
      </pc:sldChg>
      <pc:sldChg chg="addSp modSp new mod">
        <pc:chgData name="Bob Coret" userId="413328698636c72a" providerId="LiveId" clId="{5F1015AD-9196-48D1-AD24-134E6ED3CB99}" dt="2025-09-26T11:56:12.141" v="36" actId="14100"/>
        <pc:sldMkLst>
          <pc:docMk/>
          <pc:sldMk cId="1380913257" sldId="261"/>
        </pc:sldMkLst>
        <pc:picChg chg="add mod modCrop">
          <ac:chgData name="Bob Coret" userId="413328698636c72a" providerId="LiveId" clId="{5F1015AD-9196-48D1-AD24-134E6ED3CB99}" dt="2025-09-26T11:56:12.141" v="36" actId="14100"/>
          <ac:picMkLst>
            <pc:docMk/>
            <pc:sldMk cId="1380913257" sldId="261"/>
            <ac:picMk id="5" creationId="{6AA1F68F-8584-FE17-3573-2B92E2B22786}"/>
          </ac:picMkLst>
        </pc:picChg>
      </pc:sldChg>
      <pc:sldChg chg="addSp modSp new mod">
        <pc:chgData name="Bob Coret" userId="413328698636c72a" providerId="LiveId" clId="{5F1015AD-9196-48D1-AD24-134E6ED3CB99}" dt="2025-09-26T11:57:13.893" v="41" actId="14100"/>
        <pc:sldMkLst>
          <pc:docMk/>
          <pc:sldMk cId="4212735835" sldId="262"/>
        </pc:sldMkLst>
        <pc:picChg chg="add mod modCrop">
          <ac:chgData name="Bob Coret" userId="413328698636c72a" providerId="LiveId" clId="{5F1015AD-9196-48D1-AD24-134E6ED3CB99}" dt="2025-09-26T11:57:13.893" v="41" actId="14100"/>
          <ac:picMkLst>
            <pc:docMk/>
            <pc:sldMk cId="4212735835" sldId="262"/>
            <ac:picMk id="5" creationId="{4A16D964-8340-A23A-D9D3-E0EFD8CE95B2}"/>
          </ac:picMkLst>
        </pc:picChg>
      </pc:sldChg>
      <pc:sldChg chg="addSp modSp new mod">
        <pc:chgData name="Bob Coret" userId="413328698636c72a" providerId="LiveId" clId="{5F1015AD-9196-48D1-AD24-134E6ED3CB99}" dt="2025-09-26T11:57:42.165" v="47" actId="1076"/>
        <pc:sldMkLst>
          <pc:docMk/>
          <pc:sldMk cId="40014203" sldId="263"/>
        </pc:sldMkLst>
        <pc:picChg chg="add mod modCrop">
          <ac:chgData name="Bob Coret" userId="413328698636c72a" providerId="LiveId" clId="{5F1015AD-9196-48D1-AD24-134E6ED3CB99}" dt="2025-09-26T11:57:42.165" v="47" actId="1076"/>
          <ac:picMkLst>
            <pc:docMk/>
            <pc:sldMk cId="40014203" sldId="263"/>
            <ac:picMk id="5" creationId="{DA856055-BAEF-DC7C-309F-1838DB9D2F34}"/>
          </ac:picMkLst>
        </pc:picChg>
      </pc:sldChg>
      <pc:sldChg chg="addSp delSp modSp new mod">
        <pc:chgData name="Bob Coret" userId="413328698636c72a" providerId="LiveId" clId="{5F1015AD-9196-48D1-AD24-134E6ED3CB99}" dt="2025-09-26T12:25:14.451" v="233" actId="14100"/>
        <pc:sldMkLst>
          <pc:docMk/>
          <pc:sldMk cId="3342754872" sldId="264"/>
        </pc:sldMkLst>
        <pc:spChg chg="del">
          <ac:chgData name="Bob Coret" userId="413328698636c72a" providerId="LiveId" clId="{5F1015AD-9196-48D1-AD24-134E6ED3CB99}" dt="2025-09-26T12:02:27.941" v="49" actId="931"/>
          <ac:spMkLst>
            <pc:docMk/>
            <pc:sldMk cId="3342754872" sldId="264"/>
            <ac:spMk id="3" creationId="{8F50A8F1-4932-0410-66EB-B5E12F97A981}"/>
          </ac:spMkLst>
        </pc:spChg>
        <pc:picChg chg="add mod">
          <ac:chgData name="Bob Coret" userId="413328698636c72a" providerId="LiveId" clId="{5F1015AD-9196-48D1-AD24-134E6ED3CB99}" dt="2025-09-26T12:25:14.451" v="233" actId="14100"/>
          <ac:picMkLst>
            <pc:docMk/>
            <pc:sldMk cId="3342754872" sldId="264"/>
            <ac:picMk id="5" creationId="{CF6DA67E-EBD3-F744-04A6-035EF87B6EB8}"/>
          </ac:picMkLst>
        </pc:picChg>
      </pc:sldChg>
      <pc:sldChg chg="addSp modSp new mod">
        <pc:chgData name="Bob Coret" userId="413328698636c72a" providerId="LiveId" clId="{5F1015AD-9196-48D1-AD24-134E6ED3CB99}" dt="2025-09-26T12:16:13.035" v="66" actId="14100"/>
        <pc:sldMkLst>
          <pc:docMk/>
          <pc:sldMk cId="3012986022" sldId="265"/>
        </pc:sldMkLst>
        <pc:picChg chg="add mod modCrop">
          <ac:chgData name="Bob Coret" userId="413328698636c72a" providerId="LiveId" clId="{5F1015AD-9196-48D1-AD24-134E6ED3CB99}" dt="2025-09-26T12:16:13.035" v="66" actId="14100"/>
          <ac:picMkLst>
            <pc:docMk/>
            <pc:sldMk cId="3012986022" sldId="265"/>
            <ac:picMk id="5" creationId="{A2BC0716-7FD9-9890-EE92-7FD34AFFD241}"/>
          </ac:picMkLst>
        </pc:picChg>
      </pc:sldChg>
      <pc:sldChg chg="addSp modSp new mod">
        <pc:chgData name="Bob Coret" userId="413328698636c72a" providerId="LiveId" clId="{5F1015AD-9196-48D1-AD24-134E6ED3CB99}" dt="2025-09-26T12:27:16.590" v="234" actId="1076"/>
        <pc:sldMkLst>
          <pc:docMk/>
          <pc:sldMk cId="588086937" sldId="266"/>
        </pc:sldMkLst>
        <pc:picChg chg="add mod">
          <ac:chgData name="Bob Coret" userId="413328698636c72a" providerId="LiveId" clId="{5F1015AD-9196-48D1-AD24-134E6ED3CB99}" dt="2025-09-26T12:27:16.590" v="234" actId="1076"/>
          <ac:picMkLst>
            <pc:docMk/>
            <pc:sldMk cId="588086937" sldId="266"/>
            <ac:picMk id="5" creationId="{45676EEB-A9E0-3955-B33D-3B79AF303B5B}"/>
          </ac:picMkLst>
        </pc:picChg>
      </pc:sldChg>
      <pc:sldChg chg="addSp modSp new mod">
        <pc:chgData name="Bob Coret" userId="413328698636c72a" providerId="LiveId" clId="{5F1015AD-9196-48D1-AD24-134E6ED3CB99}" dt="2025-09-26T12:16:38.053" v="71" actId="14100"/>
        <pc:sldMkLst>
          <pc:docMk/>
          <pc:sldMk cId="1727668043" sldId="267"/>
        </pc:sldMkLst>
        <pc:picChg chg="add mod modCrop">
          <ac:chgData name="Bob Coret" userId="413328698636c72a" providerId="LiveId" clId="{5F1015AD-9196-48D1-AD24-134E6ED3CB99}" dt="2025-09-26T12:16:38.053" v="71" actId="14100"/>
          <ac:picMkLst>
            <pc:docMk/>
            <pc:sldMk cId="1727668043" sldId="267"/>
            <ac:picMk id="5" creationId="{28480297-B6A9-0B61-0239-7C96535D7ADB}"/>
          </ac:picMkLst>
        </pc:picChg>
      </pc:sldChg>
      <pc:sldChg chg="addSp modSp new mod">
        <pc:chgData name="Bob Coret" userId="413328698636c72a" providerId="LiveId" clId="{5F1015AD-9196-48D1-AD24-134E6ED3CB99}" dt="2025-09-26T12:17:18.787" v="76" actId="14100"/>
        <pc:sldMkLst>
          <pc:docMk/>
          <pc:sldMk cId="3707837064" sldId="268"/>
        </pc:sldMkLst>
        <pc:picChg chg="add mod modCrop">
          <ac:chgData name="Bob Coret" userId="413328698636c72a" providerId="LiveId" clId="{5F1015AD-9196-48D1-AD24-134E6ED3CB99}" dt="2025-09-26T12:17:18.787" v="76" actId="14100"/>
          <ac:picMkLst>
            <pc:docMk/>
            <pc:sldMk cId="3707837064" sldId="268"/>
            <ac:picMk id="5" creationId="{F4CC545D-3CFC-FCC7-4002-C92BBE68F4D5}"/>
          </ac:picMkLst>
        </pc:picChg>
      </pc:sldChg>
      <pc:sldChg chg="addSp modSp new mod">
        <pc:chgData name="Bob Coret" userId="413328698636c72a" providerId="LiveId" clId="{5F1015AD-9196-48D1-AD24-134E6ED3CB99}" dt="2025-09-26T12:17:40.915" v="81" actId="14100"/>
        <pc:sldMkLst>
          <pc:docMk/>
          <pc:sldMk cId="3364923841" sldId="269"/>
        </pc:sldMkLst>
        <pc:picChg chg="add mod modCrop">
          <ac:chgData name="Bob Coret" userId="413328698636c72a" providerId="LiveId" clId="{5F1015AD-9196-48D1-AD24-134E6ED3CB99}" dt="2025-09-26T12:17:40.915" v="81" actId="14100"/>
          <ac:picMkLst>
            <pc:docMk/>
            <pc:sldMk cId="3364923841" sldId="269"/>
            <ac:picMk id="5" creationId="{84EC99C5-14F2-6135-3450-BD5B50125F70}"/>
          </ac:picMkLst>
        </pc:picChg>
      </pc:sldChg>
      <pc:sldChg chg="addSp delSp modSp new mod">
        <pc:chgData name="Bob Coret" userId="413328698636c72a" providerId="LiveId" clId="{5F1015AD-9196-48D1-AD24-134E6ED3CB99}" dt="2025-09-26T12:37:04.428" v="244" actId="14100"/>
        <pc:sldMkLst>
          <pc:docMk/>
          <pc:sldMk cId="2959372112" sldId="270"/>
        </pc:sldMkLst>
        <pc:picChg chg="add del mod modCrop">
          <ac:chgData name="Bob Coret" userId="413328698636c72a" providerId="LiveId" clId="{5F1015AD-9196-48D1-AD24-134E6ED3CB99}" dt="2025-09-26T12:36:52.684" v="240" actId="478"/>
          <ac:picMkLst>
            <pc:docMk/>
            <pc:sldMk cId="2959372112" sldId="270"/>
            <ac:picMk id="5" creationId="{28D08209-2E0A-50A8-240E-97EEBC655E35}"/>
          </ac:picMkLst>
        </pc:picChg>
        <pc:picChg chg="add mod modCrop">
          <ac:chgData name="Bob Coret" userId="413328698636c72a" providerId="LiveId" clId="{5F1015AD-9196-48D1-AD24-134E6ED3CB99}" dt="2025-09-26T12:37:04.428" v="244" actId="14100"/>
          <ac:picMkLst>
            <pc:docMk/>
            <pc:sldMk cId="2959372112" sldId="270"/>
            <ac:picMk id="6" creationId="{71AF271D-9450-3D9F-05A9-0CCCBDF0F1EE}"/>
          </ac:picMkLst>
        </pc:picChg>
      </pc:sldChg>
      <pc:sldChg chg="addSp modSp new mod">
        <pc:chgData name="Bob Coret" userId="413328698636c72a" providerId="LiveId" clId="{5F1015AD-9196-48D1-AD24-134E6ED3CB99}" dt="2025-09-26T12:18:44.881" v="91" actId="14100"/>
        <pc:sldMkLst>
          <pc:docMk/>
          <pc:sldMk cId="1848375858" sldId="271"/>
        </pc:sldMkLst>
        <pc:picChg chg="add mod modCrop">
          <ac:chgData name="Bob Coret" userId="413328698636c72a" providerId="LiveId" clId="{5F1015AD-9196-48D1-AD24-134E6ED3CB99}" dt="2025-09-26T12:18:44.881" v="91" actId="14100"/>
          <ac:picMkLst>
            <pc:docMk/>
            <pc:sldMk cId="1848375858" sldId="271"/>
            <ac:picMk id="5" creationId="{1DEF2386-1EAD-2068-7A63-6CF77F9A6826}"/>
          </ac:picMkLst>
        </pc:picChg>
      </pc:sldChg>
      <pc:sldChg chg="addSp modSp new mod">
        <pc:chgData name="Bob Coret" userId="413328698636c72a" providerId="LiveId" clId="{5F1015AD-9196-48D1-AD24-134E6ED3CB99}" dt="2025-09-26T12:19:11.614" v="96" actId="14100"/>
        <pc:sldMkLst>
          <pc:docMk/>
          <pc:sldMk cId="17033018" sldId="272"/>
        </pc:sldMkLst>
        <pc:picChg chg="add mod modCrop">
          <ac:chgData name="Bob Coret" userId="413328698636c72a" providerId="LiveId" clId="{5F1015AD-9196-48D1-AD24-134E6ED3CB99}" dt="2025-09-26T12:19:11.614" v="96" actId="14100"/>
          <ac:picMkLst>
            <pc:docMk/>
            <pc:sldMk cId="17033018" sldId="272"/>
            <ac:picMk id="5" creationId="{37D6FDFC-A0F8-C1F8-4CBC-1368AA899508}"/>
          </ac:picMkLst>
        </pc:picChg>
      </pc:sldChg>
      <pc:sldChg chg="new">
        <pc:chgData name="Bob Coret" userId="413328698636c72a" providerId="LiveId" clId="{5F1015AD-9196-48D1-AD24-134E6ED3CB99}" dt="2025-09-26T12:19:14.482" v="97" actId="680"/>
        <pc:sldMkLst>
          <pc:docMk/>
          <pc:sldMk cId="406440705" sldId="273"/>
        </pc:sldMkLst>
      </pc:sldChg>
      <pc:sldChg chg="addSp modSp new mod">
        <pc:chgData name="Bob Coret" userId="413328698636c72a" providerId="LiveId" clId="{5F1015AD-9196-48D1-AD24-134E6ED3CB99}" dt="2025-09-26T12:19:56.170" v="104" actId="14100"/>
        <pc:sldMkLst>
          <pc:docMk/>
          <pc:sldMk cId="3669727223" sldId="274"/>
        </pc:sldMkLst>
        <pc:picChg chg="add mod modCrop">
          <ac:chgData name="Bob Coret" userId="413328698636c72a" providerId="LiveId" clId="{5F1015AD-9196-48D1-AD24-134E6ED3CB99}" dt="2025-09-26T12:19:56.170" v="104" actId="14100"/>
          <ac:picMkLst>
            <pc:docMk/>
            <pc:sldMk cId="3669727223" sldId="274"/>
            <ac:picMk id="5" creationId="{8DD89E4B-163F-33B6-223D-2A486B0C7654}"/>
          </ac:picMkLst>
        </pc:picChg>
      </pc:sldChg>
      <pc:sldChg chg="addSp modSp new mod">
        <pc:chgData name="Bob Coret" userId="413328698636c72a" providerId="LiveId" clId="{5F1015AD-9196-48D1-AD24-134E6ED3CB99}" dt="2025-09-26T12:20:23.423" v="109" actId="14100"/>
        <pc:sldMkLst>
          <pc:docMk/>
          <pc:sldMk cId="3852280681" sldId="275"/>
        </pc:sldMkLst>
        <pc:picChg chg="add mod modCrop">
          <ac:chgData name="Bob Coret" userId="413328698636c72a" providerId="LiveId" clId="{5F1015AD-9196-48D1-AD24-134E6ED3CB99}" dt="2025-09-26T12:20:23.423" v="109" actId="14100"/>
          <ac:picMkLst>
            <pc:docMk/>
            <pc:sldMk cId="3852280681" sldId="275"/>
            <ac:picMk id="5" creationId="{984E5847-1D9B-CA79-84CC-F7A74BE8007B}"/>
          </ac:picMkLst>
        </pc:picChg>
      </pc:sldChg>
      <pc:sldChg chg="addSp modSp new mod">
        <pc:chgData name="Bob Coret" userId="413328698636c72a" providerId="LiveId" clId="{5F1015AD-9196-48D1-AD24-134E6ED3CB99}" dt="2025-09-26T12:21:01.207" v="114" actId="14100"/>
        <pc:sldMkLst>
          <pc:docMk/>
          <pc:sldMk cId="1290212212" sldId="276"/>
        </pc:sldMkLst>
        <pc:picChg chg="add mod modCrop">
          <ac:chgData name="Bob Coret" userId="413328698636c72a" providerId="LiveId" clId="{5F1015AD-9196-48D1-AD24-134E6ED3CB99}" dt="2025-09-26T12:21:01.207" v="114" actId="14100"/>
          <ac:picMkLst>
            <pc:docMk/>
            <pc:sldMk cId="1290212212" sldId="276"/>
            <ac:picMk id="5" creationId="{D6DA6F7C-A233-11A6-0604-CB9AE5231878}"/>
          </ac:picMkLst>
        </pc:picChg>
      </pc:sldChg>
      <pc:sldChg chg="addSp modSp new mod">
        <pc:chgData name="Bob Coret" userId="413328698636c72a" providerId="LiveId" clId="{5F1015AD-9196-48D1-AD24-134E6ED3CB99}" dt="2025-09-26T12:23:06.923" v="119" actId="14100"/>
        <pc:sldMkLst>
          <pc:docMk/>
          <pc:sldMk cId="3554273084" sldId="277"/>
        </pc:sldMkLst>
        <pc:picChg chg="add mod modCrop">
          <ac:chgData name="Bob Coret" userId="413328698636c72a" providerId="LiveId" clId="{5F1015AD-9196-48D1-AD24-134E6ED3CB99}" dt="2025-09-26T12:23:06.923" v="119" actId="14100"/>
          <ac:picMkLst>
            <pc:docMk/>
            <pc:sldMk cId="3554273084" sldId="277"/>
            <ac:picMk id="5" creationId="{8D00836B-5BDE-F353-90F0-97E0924EE8FC}"/>
          </ac:picMkLst>
        </pc:picChg>
      </pc:sldChg>
      <pc:sldChg chg="addSp modSp new mod">
        <pc:chgData name="Bob Coret" userId="413328698636c72a" providerId="LiveId" clId="{5F1015AD-9196-48D1-AD24-134E6ED3CB99}" dt="2025-09-26T12:33:34.648" v="239" actId="14100"/>
        <pc:sldMkLst>
          <pc:docMk/>
          <pc:sldMk cId="653159947" sldId="278"/>
        </pc:sldMkLst>
        <pc:picChg chg="add mod modCrop">
          <ac:chgData name="Bob Coret" userId="413328698636c72a" providerId="LiveId" clId="{5F1015AD-9196-48D1-AD24-134E6ED3CB99}" dt="2025-09-26T12:33:34.648" v="239" actId="14100"/>
          <ac:picMkLst>
            <pc:docMk/>
            <pc:sldMk cId="653159947" sldId="278"/>
            <ac:picMk id="5" creationId="{8385410A-0517-7B20-18C2-CDA525415E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DA80F-4E57-4A58-A867-9B5A5513F481}" type="datetimeFigureOut">
              <a:rPr lang="nl-NL" smtClean="0"/>
              <a:t>13-10-2025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DD308-AD5F-43E4-978E-48BD3C2CE488}" type="slidenum">
              <a:rPr lang="nl-NL" smtClean="0"/>
              <a:t>‹nr.›</a:t>
            </a:fld>
            <a:endParaRPr lang="nl-NL"/>
          </a:p>
        </p:txBody>
      </p:sp>
    </p:spTree>
    <p:extLst>
      <p:ext uri="{BB962C8B-B14F-4D97-AF65-F5344CB8AC3E}">
        <p14:creationId xmlns:p14="http://schemas.microsoft.com/office/powerpoint/2010/main" val="3598259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essentie van de </a:t>
            </a:r>
            <a:r>
              <a:rPr lang="nl-NL" b="1" dirty="0"/>
              <a:t>Gouda Tijdmachine in 10 minuten.</a:t>
            </a:r>
            <a:br>
              <a:rPr lang="nl-NL" sz="1200" b="0" i="0" kern="1200" dirty="0">
                <a:solidFill>
                  <a:schemeClr val="tx1"/>
                </a:solidFill>
                <a:effectLst/>
                <a:latin typeface="+mn-lt"/>
                <a:ea typeface="+mn-ea"/>
                <a:cs typeface="+mn-cs"/>
              </a:rPr>
            </a:br>
            <a:endParaRPr lang="nl-NL" dirty="0"/>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a:t>
            </a:fld>
            <a:endParaRPr lang="nl-NL"/>
          </a:p>
        </p:txBody>
      </p:sp>
    </p:spTree>
    <p:extLst>
      <p:ext uri="{BB962C8B-B14F-4D97-AF65-F5344CB8AC3E}">
        <p14:creationId xmlns:p14="http://schemas.microsoft.com/office/powerpoint/2010/main" val="288158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Een adresreconstructie maken is essentieel bij deze aanpak, want ook een adres is een “</a:t>
            </a:r>
            <a:r>
              <a:rPr lang="nl-NL" sz="1200" kern="1200" dirty="0" err="1">
                <a:solidFill>
                  <a:schemeClr val="tx1"/>
                </a:solidFill>
                <a:effectLst/>
                <a:latin typeface="+mn-lt"/>
                <a:ea typeface="+mn-ea"/>
                <a:cs typeface="+mn-cs"/>
              </a:rPr>
              <a:t>place</a:t>
            </a:r>
            <a:r>
              <a:rPr lang="nl-NL" sz="1200" kern="1200" dirty="0">
                <a:solidFill>
                  <a:schemeClr val="tx1"/>
                </a:solidFill>
                <a:effectLst/>
                <a:latin typeface="+mn-lt"/>
                <a:ea typeface="+mn-ea"/>
                <a:cs typeface="+mn-cs"/>
              </a:rPr>
              <a:t> in time”, het veranderd veel – en doordat de registratie veelal ontbreekt, betekent zo’n adresreconstructie veel puzzelen.</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10</a:t>
            </a:fld>
            <a:endParaRPr lang="nl-NL"/>
          </a:p>
        </p:txBody>
      </p:sp>
    </p:spTree>
    <p:extLst>
      <p:ext uri="{BB962C8B-B14F-4D97-AF65-F5344CB8AC3E}">
        <p14:creationId xmlns:p14="http://schemas.microsoft.com/office/powerpoint/2010/main" val="2883085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dan krijg ik een historische, </a:t>
            </a:r>
            <a:r>
              <a:rPr lang="nl-NL" sz="1200" kern="1200" dirty="0" err="1">
                <a:solidFill>
                  <a:schemeClr val="tx1"/>
                </a:solidFill>
                <a:effectLst/>
                <a:latin typeface="+mn-lt"/>
                <a:ea typeface="+mn-ea"/>
                <a:cs typeface="+mn-cs"/>
              </a:rPr>
              <a:t>gegeorefereerde</a:t>
            </a:r>
            <a:r>
              <a:rPr lang="nl-NL" sz="1200" kern="1200" dirty="0">
                <a:solidFill>
                  <a:schemeClr val="tx1"/>
                </a:solidFill>
                <a:effectLst/>
                <a:latin typeface="+mn-lt"/>
                <a:ea typeface="+mn-ea"/>
                <a:cs typeface="+mn-cs"/>
              </a:rPr>
              <a:t> kaart, met daarop de wijk als een vlak weergegeven.</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11</a:t>
            </a:fld>
            <a:endParaRPr lang="nl-NL"/>
          </a:p>
        </p:txBody>
      </p:sp>
    </p:spTree>
    <p:extLst>
      <p:ext uri="{BB962C8B-B14F-4D97-AF65-F5344CB8AC3E}">
        <p14:creationId xmlns:p14="http://schemas.microsoft.com/office/powerpoint/2010/main" val="305285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Ook percelen zijn gekoppeld aan een locatiepunt, de historische percelen op basis van de Oorspronkelijke Aanwijzende Tafel (OAT), de hedendaagse uit de BRK. Bij veel panden in de binnenstad van Gouda zie je dat het perceelnummer al 200 jaar ongewijzigd is, in dit voorbeeld perceel C185.</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perceelvlakjes van 1830 zijn door een vrijwilliger van de Gouda Tijdmachine gemaakt in </a:t>
            </a:r>
            <a:r>
              <a:rPr lang="nl-NL" sz="1200" kern="1200" dirty="0" err="1">
                <a:solidFill>
                  <a:schemeClr val="tx1"/>
                </a:solidFill>
                <a:effectLst/>
                <a:latin typeface="+mn-lt"/>
                <a:ea typeface="+mn-ea"/>
                <a:cs typeface="+mn-cs"/>
              </a:rPr>
              <a:t>Qgis</a:t>
            </a:r>
            <a:r>
              <a:rPr lang="nl-NL" sz="1200" kern="1200" dirty="0">
                <a:solidFill>
                  <a:schemeClr val="tx1"/>
                </a:solidFill>
                <a:effectLst/>
                <a:latin typeface="+mn-lt"/>
                <a:ea typeface="+mn-ea"/>
                <a:cs typeface="+mn-cs"/>
              </a:rPr>
              <a:t>. Deze </a:t>
            </a:r>
            <a:r>
              <a:rPr lang="nl-NL" sz="1200" kern="1200" dirty="0" err="1">
                <a:solidFill>
                  <a:schemeClr val="tx1"/>
                </a:solidFill>
                <a:effectLst/>
                <a:latin typeface="+mn-lt"/>
                <a:ea typeface="+mn-ea"/>
                <a:cs typeface="+mn-cs"/>
              </a:rPr>
              <a:t>geo</a:t>
            </a:r>
            <a:r>
              <a:rPr lang="nl-NL" sz="1200" kern="1200" dirty="0">
                <a:solidFill>
                  <a:schemeClr val="tx1"/>
                </a:solidFill>
                <a:effectLst/>
                <a:latin typeface="+mn-lt"/>
                <a:ea typeface="+mn-ea"/>
                <a:cs typeface="+mn-cs"/>
              </a:rPr>
              <a:t>-informatie is gedeeld met HISGIS.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Klikken op het </a:t>
            </a:r>
            <a:r>
              <a:rPr lang="nl-NL" sz="1200" kern="1200" dirty="0" err="1">
                <a:solidFill>
                  <a:schemeClr val="tx1"/>
                </a:solidFill>
                <a:effectLst/>
                <a:latin typeface="+mn-lt"/>
                <a:ea typeface="+mn-ea"/>
                <a:cs typeface="+mn-cs"/>
              </a:rPr>
              <a:t>ikoontje</a:t>
            </a:r>
            <a:r>
              <a:rPr lang="nl-NL" sz="1200" kern="1200" dirty="0">
                <a:solidFill>
                  <a:schemeClr val="tx1"/>
                </a:solidFill>
                <a:effectLst/>
                <a:latin typeface="+mn-lt"/>
                <a:ea typeface="+mn-ea"/>
                <a:cs typeface="+mn-cs"/>
              </a:rPr>
              <a:t> bij de eigenaar van dit perceel brengt ons de scan van de OAT.</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12</a:t>
            </a:fld>
            <a:endParaRPr lang="nl-NL"/>
          </a:p>
        </p:txBody>
      </p:sp>
    </p:spTree>
    <p:extLst>
      <p:ext uri="{BB962C8B-B14F-4D97-AF65-F5344CB8AC3E}">
        <p14:creationId xmlns:p14="http://schemas.microsoft.com/office/powerpoint/2010/main" val="1679866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Deze scans komen – via IIIF – linea-recta vanuit de beeldbank van RCE. Bedankt RCE! De Gouda Tijdmachine heeft deze scan aan het locatiepunt gekoppeld.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Maar de Gouda Tijdmachine is veel meer dan alleen perceel informatie.</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13</a:t>
            </a:fld>
            <a:endParaRPr lang="nl-NL"/>
          </a:p>
        </p:txBody>
      </p:sp>
    </p:spTree>
    <p:extLst>
      <p:ext uri="{BB962C8B-B14F-4D97-AF65-F5344CB8AC3E}">
        <p14:creationId xmlns:p14="http://schemas.microsoft.com/office/powerpoint/2010/main" val="179882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al eerder genoemde vrijwilligers halen informatie uit door de kerngroep als relevant </a:t>
            </a:r>
            <a:r>
              <a:rPr lang="nl-NL" sz="1200" kern="1200" dirty="0" err="1">
                <a:solidFill>
                  <a:schemeClr val="tx1"/>
                </a:solidFill>
                <a:effectLst/>
                <a:latin typeface="+mn-lt"/>
                <a:ea typeface="+mn-ea"/>
                <a:cs typeface="+mn-cs"/>
              </a:rPr>
              <a:t>geïdentifieerde</a:t>
            </a:r>
            <a:r>
              <a:rPr lang="nl-NL" sz="1200" kern="1200" dirty="0">
                <a:solidFill>
                  <a:schemeClr val="tx1"/>
                </a:solidFill>
                <a:effectLst/>
                <a:latin typeface="+mn-lt"/>
                <a:ea typeface="+mn-ea"/>
                <a:cs typeface="+mn-cs"/>
              </a:rPr>
              <a:t> archiefbronnen, omdat deze gegevens over bewoners of eigenaren en panden of percelen bevat. Deze locatie in de Wijdstraat wordt bijv. in 1591 genoemd in een belastingregister, altijd een dankbare archiefbron. Klikken op het </a:t>
            </a:r>
            <a:r>
              <a:rPr lang="nl-NL" sz="1200" kern="1200" dirty="0" err="1">
                <a:solidFill>
                  <a:schemeClr val="tx1"/>
                </a:solidFill>
                <a:effectLst/>
                <a:latin typeface="+mn-lt"/>
                <a:ea typeface="+mn-ea"/>
                <a:cs typeface="+mn-cs"/>
              </a:rPr>
              <a:t>ikoontje</a:t>
            </a:r>
            <a:r>
              <a:rPr lang="nl-NL" sz="1200" kern="1200" dirty="0">
                <a:solidFill>
                  <a:schemeClr val="tx1"/>
                </a:solidFill>
                <a:effectLst/>
                <a:latin typeface="+mn-lt"/>
                <a:ea typeface="+mn-ea"/>
                <a:cs typeface="+mn-cs"/>
              </a:rPr>
              <a:t> brengt ons bij de scan van de bron waar de persoonsvermelding in staat.</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14</a:t>
            </a:fld>
            <a:endParaRPr lang="nl-NL"/>
          </a:p>
        </p:txBody>
      </p:sp>
    </p:spTree>
    <p:extLst>
      <p:ext uri="{BB962C8B-B14F-4D97-AF65-F5344CB8AC3E}">
        <p14:creationId xmlns:p14="http://schemas.microsoft.com/office/powerpoint/2010/main" val="839281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dit geval, bedankt streekarchief voor de scan en de onbezoldigde professional die dit heeft kunnen lezen en omzetten in data (ik niet).</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15</a:t>
            </a:fld>
            <a:endParaRPr lang="nl-NL"/>
          </a:p>
        </p:txBody>
      </p:sp>
    </p:spTree>
    <p:extLst>
      <p:ext uri="{BB962C8B-B14F-4D97-AF65-F5344CB8AC3E}">
        <p14:creationId xmlns:p14="http://schemas.microsoft.com/office/powerpoint/2010/main" val="427199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Informatie over de personen gekoppeld aan dit locatiepunt verkrijgen we ook via ons eigen </a:t>
            </a:r>
            <a:r>
              <a:rPr lang="nl-NL" sz="1200" kern="1200" dirty="0" err="1">
                <a:solidFill>
                  <a:schemeClr val="tx1"/>
                </a:solidFill>
                <a:effectLst/>
                <a:latin typeface="+mn-lt"/>
                <a:ea typeface="+mn-ea"/>
                <a:cs typeface="+mn-cs"/>
              </a:rPr>
              <a:t>crowdsourcing</a:t>
            </a:r>
            <a:r>
              <a:rPr lang="nl-NL" sz="1200" kern="1200" dirty="0">
                <a:solidFill>
                  <a:schemeClr val="tx1"/>
                </a:solidFill>
                <a:effectLst/>
                <a:latin typeface="+mn-lt"/>
                <a:ea typeface="+mn-ea"/>
                <a:cs typeface="+mn-cs"/>
              </a:rPr>
              <a:t> platform, Vele Panden genaamd. Hier zijn op dit moment zo’n 144 personen aangesloten. Zij helpen ons bijvoorbeeld met het noteren van de adressen uit het bevolkingsregister en het controleren van de ge-OCR-de adresboeken.</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16</a:t>
            </a:fld>
            <a:endParaRPr lang="nl-NL"/>
          </a:p>
        </p:txBody>
      </p:sp>
    </p:spTree>
    <p:extLst>
      <p:ext uri="{BB962C8B-B14F-4D97-AF65-F5344CB8AC3E}">
        <p14:creationId xmlns:p14="http://schemas.microsoft.com/office/powerpoint/2010/main" val="127404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een ander Vele Panden project worden er digitaal krantenknipsels uitgeknipt en voorzien van metadata.</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17</a:t>
            </a:fld>
            <a:endParaRPr lang="nl-NL"/>
          </a:p>
        </p:txBody>
      </p:sp>
    </p:spTree>
    <p:extLst>
      <p:ext uri="{BB962C8B-B14F-4D97-AF65-F5344CB8AC3E}">
        <p14:creationId xmlns:p14="http://schemas.microsoft.com/office/powerpoint/2010/main" val="372734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Op basis van een zoekactie in de periodiekenviewer van het streekarchief of </a:t>
            </a:r>
            <a:r>
              <a:rPr lang="nl-NL" sz="1200" kern="1200" dirty="0" err="1">
                <a:solidFill>
                  <a:schemeClr val="tx1"/>
                </a:solidFill>
                <a:effectLst/>
                <a:latin typeface="+mn-lt"/>
                <a:ea typeface="+mn-ea"/>
                <a:cs typeface="+mn-cs"/>
              </a:rPr>
              <a:t>Delpher</a:t>
            </a:r>
            <a:r>
              <a:rPr lang="nl-NL" sz="1200" kern="1200" dirty="0">
                <a:solidFill>
                  <a:schemeClr val="tx1"/>
                </a:solidFill>
                <a:effectLst/>
                <a:latin typeface="+mn-lt"/>
                <a:ea typeface="+mn-ea"/>
                <a:cs typeface="+mn-cs"/>
              </a:rPr>
              <a:t> kan een vrijwilliger een rechthoek tekenen om het artikel van interesse te markeren. In dit geval een advertentie over Wijdstraat A49, één van de plaatselijke aanduidingen van de locatie.</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18</a:t>
            </a:fld>
            <a:endParaRPr lang="nl-NL"/>
          </a:p>
        </p:txBody>
      </p:sp>
    </p:spTree>
    <p:extLst>
      <p:ext uri="{BB962C8B-B14F-4D97-AF65-F5344CB8AC3E}">
        <p14:creationId xmlns:p14="http://schemas.microsoft.com/office/powerpoint/2010/main" val="307924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Van de locatie kunnen er ook foto’s getoond worden. Ook weer dankzij een Vele Panden project die foto’s uit de beeldbank van het streekarchief en het RCE verrijkt. Neem de foto rechtsonder.</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19</a:t>
            </a:fld>
            <a:endParaRPr lang="nl-NL"/>
          </a:p>
        </p:txBody>
      </p:sp>
    </p:spTree>
    <p:extLst>
      <p:ext uri="{BB962C8B-B14F-4D97-AF65-F5344CB8AC3E}">
        <p14:creationId xmlns:p14="http://schemas.microsoft.com/office/powerpoint/2010/main" val="1392894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Gouda Tijdmachine bouwt door op het werk dat meneer Matthijs in de jaren 80 heeft verricht, het inventariseren en ordenen van informatie over Goudse panden in archiefbronnen. De animatie geeft de eerste vermeldingen van panden door Matthijs weer op de kaart door de tijd.</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Vrijwilligers vanuit de historische vereniging Die Goude en archivarissen van Streekarchief Midden-Holland gaan hier in het digitale tijdperk mee verder. Deze onbezoldigde en bezoldigde professionals werken samen in een kerngroep van zo’n 10 personen. Ingedeeld in een 4-tal werkgroepen en 3 projectgroepen, onder leiding van een projectleider, ook vrijwilliger. Aanvullend is er veel hulp van nog eens 15 vrijwilligers die helpen met het ontsluiten van de archiefbronnen, van scannen tot oude handschriften lezen, van puzzelen tot data invoeren.</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2</a:t>
            </a:fld>
            <a:endParaRPr lang="nl-NL"/>
          </a:p>
        </p:txBody>
      </p:sp>
    </p:spTree>
    <p:extLst>
      <p:ext uri="{BB962C8B-B14F-4D97-AF65-F5344CB8AC3E}">
        <p14:creationId xmlns:p14="http://schemas.microsoft.com/office/powerpoint/2010/main" val="1472702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Met dan linksonder de bronvermelding: een foto van het RCE.</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20</a:t>
            </a:fld>
            <a:endParaRPr lang="nl-NL"/>
          </a:p>
        </p:txBody>
      </p:sp>
    </p:spTree>
    <p:extLst>
      <p:ext uri="{BB962C8B-B14F-4D97-AF65-F5344CB8AC3E}">
        <p14:creationId xmlns:p14="http://schemas.microsoft.com/office/powerpoint/2010/main" val="327457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Hier de presentatie in de beeldbank van het RCE. Dus voor de metadata en scan zeggen we weer: bedankt RCE… en streekarchief voor haar foto’s.</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21</a:t>
            </a:fld>
            <a:endParaRPr lang="nl-NL"/>
          </a:p>
        </p:txBody>
      </p:sp>
    </p:spTree>
    <p:extLst>
      <p:ext uri="{BB962C8B-B14F-4D97-AF65-F5344CB8AC3E}">
        <p14:creationId xmlns:p14="http://schemas.microsoft.com/office/powerpoint/2010/main" val="3974572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dit Vele Panden project worden aan de ‘online vrijwilligers’ gevraagd om Goudse foto’s op de kaart te zetten. Dit doen ze door de camera neer te zetten waar de fotograaf stond en dan het zichtveld in te stellen, wat dus een driehoek oplevert, zoals je hier links ziet. De Gouda Tijdmachine kan nu aan de </a:t>
            </a:r>
            <a:r>
              <a:rPr lang="nl-NL" sz="1200" kern="1200" dirty="0" err="1">
                <a:solidFill>
                  <a:schemeClr val="tx1"/>
                </a:solidFill>
                <a:effectLst/>
                <a:latin typeface="+mn-lt"/>
                <a:ea typeface="+mn-ea"/>
                <a:cs typeface="+mn-cs"/>
              </a:rPr>
              <a:t>triplestore</a:t>
            </a:r>
            <a:r>
              <a:rPr lang="nl-NL" sz="1200" kern="1200" dirty="0">
                <a:solidFill>
                  <a:schemeClr val="tx1"/>
                </a:solidFill>
                <a:effectLst/>
                <a:latin typeface="+mn-lt"/>
                <a:ea typeface="+mn-ea"/>
                <a:cs typeface="+mn-cs"/>
              </a:rPr>
              <a:t>  de geografische vraag stellen: geef me alle foto’s die qua zicht een overlap hebben met de polygoon van het perceel. Deze verrijking van beeldmateriaal is overigens beschikbaar voor het streekarchief en RCE op basis van de Web </a:t>
            </a:r>
            <a:r>
              <a:rPr lang="nl-NL" sz="1200" kern="1200" dirty="0" err="1">
                <a:solidFill>
                  <a:schemeClr val="tx1"/>
                </a:solidFill>
                <a:effectLst/>
                <a:latin typeface="+mn-lt"/>
                <a:ea typeface="+mn-ea"/>
                <a:cs typeface="+mn-cs"/>
              </a:rPr>
              <a:t>Annotation</a:t>
            </a:r>
            <a:r>
              <a:rPr lang="nl-NL" sz="1200" kern="1200" dirty="0">
                <a:solidFill>
                  <a:schemeClr val="tx1"/>
                </a:solidFill>
                <a:effectLst/>
                <a:latin typeface="+mn-lt"/>
                <a:ea typeface="+mn-ea"/>
                <a:cs typeface="+mn-cs"/>
              </a:rPr>
              <a:t> standaard.</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22</a:t>
            </a:fld>
            <a:endParaRPr lang="nl-NL"/>
          </a:p>
        </p:txBody>
      </p:sp>
    </p:spTree>
    <p:extLst>
      <p:ext uri="{BB962C8B-B14F-4D97-AF65-F5344CB8AC3E}">
        <p14:creationId xmlns:p14="http://schemas.microsoft.com/office/powerpoint/2010/main" val="1657181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Graag nodigen we het RCE uit om ook links naar de </a:t>
            </a:r>
            <a:r>
              <a:rPr lang="nl-NL" sz="1200" kern="1200" dirty="0" err="1">
                <a:solidFill>
                  <a:schemeClr val="tx1"/>
                </a:solidFill>
                <a:effectLst/>
                <a:latin typeface="+mn-lt"/>
                <a:ea typeface="+mn-ea"/>
                <a:cs typeface="+mn-cs"/>
              </a:rPr>
              <a:t>knowledge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graph</a:t>
            </a:r>
            <a:r>
              <a:rPr lang="nl-NL" sz="1200" kern="1200" dirty="0">
                <a:solidFill>
                  <a:schemeClr val="tx1"/>
                </a:solidFill>
                <a:effectLst/>
                <a:latin typeface="+mn-lt"/>
                <a:ea typeface="+mn-ea"/>
                <a:cs typeface="+mn-cs"/>
              </a:rPr>
              <a:t> van de Gouda Tijdmachine te leggen. Want, zou het niet mooi zijn als je bijv. in de Erfgoedatlas bij onze locatie, ook een link krijgt met rijke informatie bij de Gouda Tijdmachine?</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23</a:t>
            </a:fld>
            <a:endParaRPr lang="nl-NL"/>
          </a:p>
        </p:txBody>
      </p:sp>
    </p:spTree>
    <p:extLst>
      <p:ext uri="{BB962C8B-B14F-4D97-AF65-F5344CB8AC3E}">
        <p14:creationId xmlns:p14="http://schemas.microsoft.com/office/powerpoint/2010/main" val="1499915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Gouda Tijdmachine is: een organisatie die werkt aan een duurzame </a:t>
            </a:r>
            <a:r>
              <a:rPr lang="nl-NL" sz="1200" kern="1200" dirty="0" err="1">
                <a:solidFill>
                  <a:schemeClr val="tx1"/>
                </a:solidFill>
                <a:effectLst/>
                <a:latin typeface="+mn-lt"/>
                <a:ea typeface="+mn-ea"/>
                <a:cs typeface="+mn-cs"/>
              </a:rPr>
              <a:t>knowledge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graph</a:t>
            </a:r>
            <a:r>
              <a:rPr lang="nl-NL" sz="1200" kern="1200" dirty="0">
                <a:solidFill>
                  <a:schemeClr val="tx1"/>
                </a:solidFill>
                <a:effectLst/>
                <a:latin typeface="+mn-lt"/>
                <a:ea typeface="+mn-ea"/>
                <a:cs typeface="+mn-cs"/>
              </a:rPr>
              <a:t> over de Goudse bebouwing en bewoning door de tijd heen; die de kennis op basis van archiefbronnen uitbreidt en deze informatie deelt met mens en machine, via viewer, game of SPARQL; die gebruik maakt van termen, metadata, foto’s en scans vanuit bronnen, door deze te linken, te gebruiken én te verrijken.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Kortom: </a:t>
            </a:r>
            <a:r>
              <a:rPr lang="nl-NL" sz="1200" b="1" kern="1200" dirty="0">
                <a:solidFill>
                  <a:schemeClr val="tx1"/>
                </a:solidFill>
                <a:effectLst/>
                <a:latin typeface="+mn-lt"/>
                <a:ea typeface="+mn-ea"/>
                <a:cs typeface="+mn-cs"/>
              </a:rPr>
              <a:t>de Gouda Tijdmachine, een autoriteit op het gebied van historische data over Gouda</a:t>
            </a:r>
            <a:r>
              <a:rPr lang="nl-NL"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24</a:t>
            </a:fld>
            <a:endParaRPr lang="nl-NL"/>
          </a:p>
        </p:txBody>
      </p:sp>
    </p:spTree>
    <p:extLst>
      <p:ext uri="{BB962C8B-B14F-4D97-AF65-F5344CB8AC3E}">
        <p14:creationId xmlns:p14="http://schemas.microsoft.com/office/powerpoint/2010/main" val="3662140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Onze blik op de historische stad Gouda gaat verder dan de 19</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eeuw, veel verder, de bronnen vertellen het verhaal tot de 15e eeuw en daarvoor via archeologische bronnen. Naast het streekarchief worden hierbij ook bronnen die bij andere organisaties zijn te vinden, gekoppeld.</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3</a:t>
            </a:fld>
            <a:endParaRPr lang="nl-NL"/>
          </a:p>
        </p:txBody>
      </p:sp>
    </p:spTree>
    <p:extLst>
      <p:ext uri="{BB962C8B-B14F-4D97-AF65-F5344CB8AC3E}">
        <p14:creationId xmlns:p14="http://schemas.microsoft.com/office/powerpoint/2010/main" val="1748689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We nemen metadata op, dat onder water </a:t>
            </a:r>
            <a:r>
              <a:rPr lang="nl-NL" sz="1200" kern="1200" dirty="0" err="1">
                <a:solidFill>
                  <a:schemeClr val="tx1"/>
                </a:solidFill>
                <a:effectLst/>
                <a:latin typeface="+mn-lt"/>
                <a:ea typeface="+mn-ea"/>
                <a:cs typeface="+mn-cs"/>
              </a:rPr>
              <a:t>linked</a:t>
            </a:r>
            <a:r>
              <a:rPr lang="nl-NL" sz="1200" kern="1200" dirty="0">
                <a:solidFill>
                  <a:schemeClr val="tx1"/>
                </a:solidFill>
                <a:effectLst/>
                <a:latin typeface="+mn-lt"/>
                <a:ea typeface="+mn-ea"/>
                <a:cs typeface="+mn-cs"/>
              </a:rPr>
              <a:t> data wordt, en koppelen de gegevens aan andere informatie die wij in collectiebeheersysteem </a:t>
            </a:r>
            <a:r>
              <a:rPr lang="nl-NL" sz="1200" kern="1200" dirty="0" err="1">
                <a:solidFill>
                  <a:schemeClr val="tx1"/>
                </a:solidFill>
                <a:effectLst/>
                <a:latin typeface="+mn-lt"/>
                <a:ea typeface="+mn-ea"/>
                <a:cs typeface="+mn-cs"/>
              </a:rPr>
              <a:t>Omeka</a:t>
            </a:r>
            <a:r>
              <a:rPr lang="nl-NL" sz="1200" kern="1200" dirty="0">
                <a:solidFill>
                  <a:schemeClr val="tx1"/>
                </a:solidFill>
                <a:effectLst/>
                <a:latin typeface="+mn-lt"/>
                <a:ea typeface="+mn-ea"/>
                <a:cs typeface="+mn-cs"/>
              </a:rPr>
              <a:t> S vastleggen. Hier zie je dat door de rode kubus, waar we een archeologisch rapport van de gemeente koppelen aan de wijk Westergouwe, waar we ook weer informatie over verzamelen.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Elk informatieobject krijgt automatisch een persistente </a:t>
            </a:r>
            <a:r>
              <a:rPr lang="nl-NL" sz="1200" kern="1200" dirty="0" err="1">
                <a:solidFill>
                  <a:schemeClr val="tx1"/>
                </a:solidFill>
                <a:effectLst/>
                <a:latin typeface="+mn-lt"/>
                <a:ea typeface="+mn-ea"/>
                <a:cs typeface="+mn-cs"/>
              </a:rPr>
              <a:t>identifier</a:t>
            </a:r>
            <a:r>
              <a:rPr lang="nl-NL" sz="1200" kern="1200" dirty="0">
                <a:solidFill>
                  <a:schemeClr val="tx1"/>
                </a:solidFill>
                <a:effectLst/>
                <a:latin typeface="+mn-lt"/>
                <a:ea typeface="+mn-ea"/>
                <a:cs typeface="+mn-cs"/>
              </a:rPr>
              <a:t> op basis van </a:t>
            </a:r>
            <a:r>
              <a:rPr lang="nl-NL" sz="1200" kern="1200" dirty="0" err="1">
                <a:solidFill>
                  <a:schemeClr val="tx1"/>
                </a:solidFill>
                <a:effectLst/>
                <a:latin typeface="+mn-lt"/>
                <a:ea typeface="+mn-ea"/>
                <a:cs typeface="+mn-cs"/>
              </a:rPr>
              <a:t>ARKs</a:t>
            </a:r>
            <a:r>
              <a:rPr lang="nl-NL" sz="1200"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Ook voorzien we de metadata van termen, zoals de Cultuur Historische Thesaurus en het Archeologisch Basis Register. In ons collectiebeheersysteem worden deze via het Termennetwerk gekoppelde termen weergegeven met een blauw plusje.</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4</a:t>
            </a:fld>
            <a:endParaRPr lang="nl-NL"/>
          </a:p>
        </p:txBody>
      </p:sp>
    </p:spTree>
    <p:extLst>
      <p:ext uri="{BB962C8B-B14F-4D97-AF65-F5344CB8AC3E}">
        <p14:creationId xmlns:p14="http://schemas.microsoft.com/office/powerpoint/2010/main" val="227241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Klik je op zo’n plusje dan worden de gegevens van de term opgehaald bij de bron, want alleen de URL van de term hebben we opgeslagen. In dit geval zie we de beschrijving vanuit het door het RCE beheerde en beschikbaar gestelde ABR. Bedankt RCE.</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5</a:t>
            </a:fld>
            <a:endParaRPr lang="nl-NL"/>
          </a:p>
        </p:txBody>
      </p:sp>
    </p:spTree>
    <p:extLst>
      <p:ext uri="{BB962C8B-B14F-4D97-AF65-F5344CB8AC3E}">
        <p14:creationId xmlns:p14="http://schemas.microsoft.com/office/powerpoint/2010/main" val="381868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We verzamelen kennis over de bewoning en bebouwing van Gouda. Dit laatste is een breed begrip: van gebouw of pand tot perceel of verpondingsnummer, van straat tot wijk. We vergaren kennis van objecten als bruggen en kelders, sluizen en monumenten.</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6</a:t>
            </a:fld>
            <a:endParaRPr lang="nl-NL"/>
          </a:p>
        </p:txBody>
      </p:sp>
    </p:spTree>
    <p:extLst>
      <p:ext uri="{BB962C8B-B14F-4D97-AF65-F5344CB8AC3E}">
        <p14:creationId xmlns:p14="http://schemas.microsoft.com/office/powerpoint/2010/main" val="4070490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Als voorbeeld bekijken we dit monument aan de Wijdstraat 20 in Gouda. Een rijksmonument, dus gekoppeld aan het monumenten register van het RCE. De gemeentelijke monumenten worden gekoppeld aan de informatie die de gemeente Gouda biedt.</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7</a:t>
            </a:fld>
            <a:endParaRPr lang="nl-NL"/>
          </a:p>
        </p:txBody>
      </p:sp>
    </p:spTree>
    <p:extLst>
      <p:ext uri="{BB962C8B-B14F-4D97-AF65-F5344CB8AC3E}">
        <p14:creationId xmlns:p14="http://schemas.microsoft.com/office/powerpoint/2010/main" val="392801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aanpak die we volgen, is om dit soort informatieobjecten te koppelen aan een locatiepunt. Zie een locatiepunt als een breinaald die de verschillende concepten en archiefbronnen aan elkaar rijgt.</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8</a:t>
            </a:fld>
            <a:endParaRPr lang="nl-NL"/>
          </a:p>
        </p:txBody>
      </p:sp>
    </p:spTree>
    <p:extLst>
      <p:ext uri="{BB962C8B-B14F-4D97-AF65-F5344CB8AC3E}">
        <p14:creationId xmlns:p14="http://schemas.microsoft.com/office/powerpoint/2010/main" val="4294125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Dit locatiepunt kunnen we dan als stip op de kaart zetten en  daarbij dan alle gekoppelde informatie tonen.</a:t>
            </a:r>
          </a:p>
        </p:txBody>
      </p:sp>
      <p:sp>
        <p:nvSpPr>
          <p:cNvPr id="4" name="Tijdelijke aanduiding voor dianummer 3"/>
          <p:cNvSpPr>
            <a:spLocks noGrp="1"/>
          </p:cNvSpPr>
          <p:nvPr>
            <p:ph type="sldNum" sz="quarter" idx="5"/>
          </p:nvPr>
        </p:nvSpPr>
        <p:spPr/>
        <p:txBody>
          <a:bodyPr/>
          <a:lstStyle/>
          <a:p>
            <a:fld id="{46FDD308-AD5F-43E4-978E-48BD3C2CE488}" type="slidenum">
              <a:rPr lang="nl-NL" smtClean="0"/>
              <a:t>9</a:t>
            </a:fld>
            <a:endParaRPr lang="nl-NL"/>
          </a:p>
        </p:txBody>
      </p:sp>
    </p:spTree>
    <p:extLst>
      <p:ext uri="{BB962C8B-B14F-4D97-AF65-F5344CB8AC3E}">
        <p14:creationId xmlns:p14="http://schemas.microsoft.com/office/powerpoint/2010/main" val="385355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Google Shape;15;p2">
            <a:extLst>
              <a:ext uri="{FF2B5EF4-FFF2-40B4-BE49-F238E27FC236}">
                <a16:creationId xmlns:a16="http://schemas.microsoft.com/office/drawing/2014/main" id="{1D4F777A-3445-56B6-CA0F-7F3D8D47C1A3}"/>
              </a:ext>
            </a:extLst>
          </p:cNvPr>
          <p:cNvPicPr preferRelativeResize="0"/>
          <p:nvPr userDrawn="1"/>
        </p:nvPicPr>
        <p:blipFill rotWithShape="1">
          <a:blip r:embed="rId2" cstate="screen">
            <a:alphaModFix/>
            <a:grayscl/>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2" name="Titel 1">
            <a:extLst>
              <a:ext uri="{FF2B5EF4-FFF2-40B4-BE49-F238E27FC236}">
                <a16:creationId xmlns:a16="http://schemas.microsoft.com/office/drawing/2014/main" id="{A9649EBE-E978-7F59-662D-87652F43FFA8}"/>
              </a:ext>
            </a:extLst>
          </p:cNvPr>
          <p:cNvSpPr>
            <a:spLocks noGrp="1"/>
          </p:cNvSpPr>
          <p:nvPr>
            <p:ph type="ctrTitle"/>
          </p:nvPr>
        </p:nvSpPr>
        <p:spPr>
          <a:xfrm>
            <a:off x="1524000" y="1129552"/>
            <a:ext cx="9144000" cy="2299447"/>
          </a:xfrm>
          <a:solidFill>
            <a:schemeClr val="tx1"/>
          </a:solidFill>
        </p:spPr>
        <p:txBody>
          <a:bodyPr anchor="ctr" anchorCtr="0"/>
          <a:lstStyle>
            <a:lvl1pPr algn="ctr">
              <a:defRPr sz="6000">
                <a:solidFill>
                  <a:schemeClr val="tx2"/>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3154A7E4-A729-B9C4-F34C-BCD35BE14D39}"/>
              </a:ext>
            </a:extLst>
          </p:cNvPr>
          <p:cNvSpPr>
            <a:spLocks noGrp="1"/>
          </p:cNvSpPr>
          <p:nvPr>
            <p:ph type="subTitle" idx="1"/>
          </p:nvPr>
        </p:nvSpPr>
        <p:spPr>
          <a:xfrm>
            <a:off x="1524000" y="3428998"/>
            <a:ext cx="9144000" cy="2300400"/>
          </a:xfrm>
          <a:solidFill>
            <a:schemeClr val="bg1">
              <a:lumMod val="75000"/>
              <a:alpha val="47000"/>
            </a:schemeClr>
          </a:solidFill>
        </p:spPr>
        <p:txBody>
          <a:bodyPr anchor="ctr" anchorCtr="0">
            <a:normAutofit/>
          </a:bodyPr>
          <a:lstStyle>
            <a:lvl1pPr marL="0" indent="0" algn="ctr">
              <a:buNone/>
              <a:defRPr sz="2800">
                <a:solidFill>
                  <a:schemeClr val="bg1">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8" name="Picture 2">
            <a:extLst>
              <a:ext uri="{FF2B5EF4-FFF2-40B4-BE49-F238E27FC236}">
                <a16:creationId xmlns:a16="http://schemas.microsoft.com/office/drawing/2014/main" id="{20BE643B-F393-E51D-7AA3-0F2A687423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356" y="103386"/>
            <a:ext cx="629456" cy="62945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67EFF4A-BDA5-4D9F-CEF7-673F5F630FA8}"/>
              </a:ext>
            </a:extLst>
          </p:cNvPr>
          <p:cNvSpPr txBox="1"/>
          <p:nvPr userDrawn="1"/>
        </p:nvSpPr>
        <p:spPr>
          <a:xfrm>
            <a:off x="683812" y="156504"/>
            <a:ext cx="3116559" cy="523220"/>
          </a:xfrm>
          <a:prstGeom prst="rect">
            <a:avLst/>
          </a:prstGeom>
          <a:noFill/>
          <a:effectLst>
            <a:glow rad="63500">
              <a:srgbClr val="FFFF00">
                <a:alpha val="40000"/>
              </a:srgbClr>
            </a:glow>
          </a:effectLst>
        </p:spPr>
        <p:txBody>
          <a:bodyPr wrap="none" rtlCol="0">
            <a:spAutoFit/>
          </a:bodyPr>
          <a:lstStyle/>
          <a:p>
            <a:r>
              <a:rPr lang="nl-NL" sz="2800" dirty="0">
                <a:solidFill>
                  <a:schemeClr val="tx1"/>
                </a:solidFill>
                <a:effectLst>
                  <a:glow rad="63500">
                    <a:srgbClr val="FFFFFF">
                      <a:alpha val="40000"/>
                    </a:srgbClr>
                  </a:glow>
                </a:effectLst>
                <a:latin typeface="Source Sans Pro" panose="020B0503030403020204" pitchFamily="34" charset="0"/>
                <a:ea typeface="Source Sans Pro" panose="020B0503030403020204" pitchFamily="34" charset="0"/>
              </a:rPr>
              <a:t>Gouda Tijdmachine</a:t>
            </a:r>
          </a:p>
        </p:txBody>
      </p:sp>
      <p:cxnSp>
        <p:nvCxnSpPr>
          <p:cNvPr id="10" name="AutoShape 6">
            <a:extLst>
              <a:ext uri="{FF2B5EF4-FFF2-40B4-BE49-F238E27FC236}">
                <a16:creationId xmlns:a16="http://schemas.microsoft.com/office/drawing/2014/main" id="{05EDD3EA-F610-772E-106C-B2226A29FBB3}"/>
              </a:ext>
            </a:extLst>
          </p:cNvPr>
          <p:cNvCxnSpPr>
            <a:cxnSpLocks noChangeShapeType="1"/>
            <a:stCxn id="7" idx="1"/>
            <a:endCxn id="7" idx="3"/>
          </p:cNvCxnSpPr>
          <p:nvPr userDrawn="1"/>
        </p:nvCxnSpPr>
        <p:spPr bwMode="auto">
          <a:xfrm>
            <a:off x="0" y="3429000"/>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5" name="Rechthoek 14">
            <a:extLst>
              <a:ext uri="{FF2B5EF4-FFF2-40B4-BE49-F238E27FC236}">
                <a16:creationId xmlns:a16="http://schemas.microsoft.com/office/drawing/2014/main" id="{5E506B93-D0AA-29F6-B91C-8CD14D80FD8A}"/>
              </a:ext>
            </a:extLst>
          </p:cNvPr>
          <p:cNvSpPr/>
          <p:nvPr userDrawn="1"/>
        </p:nvSpPr>
        <p:spPr>
          <a:xfrm>
            <a:off x="1520456" y="1128601"/>
            <a:ext cx="9144000" cy="459984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68288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ouddia 1">
    <p:spTree>
      <p:nvGrpSpPr>
        <p:cNvPr id="1" name=""/>
        <p:cNvGrpSpPr/>
        <p:nvPr/>
      </p:nvGrpSpPr>
      <p:grpSpPr>
        <a:xfrm>
          <a:off x="0" y="0"/>
          <a:ext cx="0" cy="0"/>
          <a:chOff x="0" y="0"/>
          <a:chExt cx="0" cy="0"/>
        </a:xfrm>
      </p:grpSpPr>
      <p:sp>
        <p:nvSpPr>
          <p:cNvPr id="7" name="Google Shape;6;p1">
            <a:extLst>
              <a:ext uri="{FF2B5EF4-FFF2-40B4-BE49-F238E27FC236}">
                <a16:creationId xmlns:a16="http://schemas.microsoft.com/office/drawing/2014/main" id="{1C4E94B7-F91B-1202-431A-3C90192A824C}"/>
              </a:ext>
            </a:extLst>
          </p:cNvPr>
          <p:cNvSpPr/>
          <p:nvPr userDrawn="1"/>
        </p:nvSpPr>
        <p:spPr>
          <a:xfrm>
            <a:off x="0" y="-1"/>
            <a:ext cx="12192000" cy="1325563"/>
          </a:xfrm>
          <a:prstGeom prst="rect">
            <a:avLst/>
          </a:prstGeom>
          <a:solidFill>
            <a:schemeClr val="tx1"/>
          </a:solidFill>
          <a:ln w="9525" cap="flat" cmpd="sng">
            <a:solidFill>
              <a:schemeClr val="dk1"/>
            </a:solidFill>
            <a:prstDash val="solid"/>
            <a:round/>
            <a:headEnd type="none" w="sm" len="sm"/>
            <a:tailEnd type="none" w="sm" len="sm"/>
          </a:ln>
          <a:effectLst>
            <a:outerShdw blurRad="50800" dist="508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el 1">
            <a:extLst>
              <a:ext uri="{FF2B5EF4-FFF2-40B4-BE49-F238E27FC236}">
                <a16:creationId xmlns:a16="http://schemas.microsoft.com/office/drawing/2014/main" id="{233DC37D-4E6C-B215-56E8-FD375B61BEFB}"/>
              </a:ext>
            </a:extLst>
          </p:cNvPr>
          <p:cNvSpPr>
            <a:spLocks noGrp="1"/>
          </p:cNvSpPr>
          <p:nvPr>
            <p:ph type="title"/>
          </p:nvPr>
        </p:nvSpPr>
        <p:spPr>
          <a:xfrm>
            <a:off x="838200" y="136525"/>
            <a:ext cx="10515600" cy="1052195"/>
          </a:xfrm>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5EE6D813-2BC5-FFCE-DD1D-5B2668C90842}"/>
              </a:ext>
            </a:extLst>
          </p:cNvPr>
          <p:cNvSpPr>
            <a:spLocks noGrp="1"/>
          </p:cNvSpPr>
          <p:nvPr>
            <p:ph idx="1"/>
          </p:nvPr>
        </p:nvSpPr>
        <p:spPr/>
        <p:txBody>
          <a:bodyPr/>
          <a:lstStyle>
            <a:lvl1pPr>
              <a:defRPr>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dianummer 5">
            <a:extLst>
              <a:ext uri="{FF2B5EF4-FFF2-40B4-BE49-F238E27FC236}">
                <a16:creationId xmlns:a16="http://schemas.microsoft.com/office/drawing/2014/main" id="{9FABF1B9-0462-194C-A4A2-9455D57D846A}"/>
              </a:ext>
            </a:extLst>
          </p:cNvPr>
          <p:cNvSpPr>
            <a:spLocks noGrp="1"/>
          </p:cNvSpPr>
          <p:nvPr>
            <p:ph type="sldNum" sz="quarter" idx="12"/>
          </p:nvPr>
        </p:nvSpPr>
        <p:spPr>
          <a:xfrm>
            <a:off x="8610600" y="6394595"/>
            <a:ext cx="2743200" cy="326880"/>
          </a:xfrm>
        </p:spPr>
        <p:txBody>
          <a:bodyPr/>
          <a:lstStyle/>
          <a:p>
            <a:fld id="{5C882A66-ECF7-4F00-88E7-AC212FAD1D17}" type="slidenum">
              <a:rPr lang="nl-NL" smtClean="0"/>
              <a:t>‹nr.›</a:t>
            </a:fld>
            <a:endParaRPr lang="nl-NL" dirty="0"/>
          </a:p>
        </p:txBody>
      </p:sp>
      <p:pic>
        <p:nvPicPr>
          <p:cNvPr id="9" name="Picture 2">
            <a:extLst>
              <a:ext uri="{FF2B5EF4-FFF2-40B4-BE49-F238E27FC236}">
                <a16:creationId xmlns:a16="http://schemas.microsoft.com/office/drawing/2014/main" id="{D5055768-258C-5C73-4AED-F88D19A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127" y="6356350"/>
            <a:ext cx="453206" cy="453206"/>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FE10AE28-B711-09CC-C362-AF68F63960FD}"/>
              </a:ext>
            </a:extLst>
          </p:cNvPr>
          <p:cNvSpPr txBox="1"/>
          <p:nvPr userDrawn="1"/>
        </p:nvSpPr>
        <p:spPr>
          <a:xfrm>
            <a:off x="690529" y="6394595"/>
            <a:ext cx="2069796" cy="369332"/>
          </a:xfrm>
          <a:prstGeom prst="rect">
            <a:avLst/>
          </a:prstGeom>
          <a:noFill/>
          <a:effectLst>
            <a:glow rad="63500">
              <a:srgbClr val="FFFF00">
                <a:alpha val="40000"/>
              </a:srgbClr>
            </a:glow>
          </a:effectLst>
        </p:spPr>
        <p:txBody>
          <a:bodyPr wrap="none" rtlCol="0">
            <a:spAutoFit/>
          </a:bodyPr>
          <a:lstStyle/>
          <a:p>
            <a:r>
              <a:rPr lang="nl-NL" sz="1800" dirty="0">
                <a:solidFill>
                  <a:schemeClr val="tx1"/>
                </a:solidFill>
                <a:effectLst>
                  <a:glow rad="63500">
                    <a:srgbClr val="FFFFFF">
                      <a:alpha val="40000"/>
                    </a:srgbClr>
                  </a:glow>
                </a:effectLst>
                <a:latin typeface="Source Sans Pro" panose="020B0503030403020204" pitchFamily="34" charset="0"/>
                <a:ea typeface="Source Sans Pro" panose="020B0503030403020204" pitchFamily="34" charset="0"/>
              </a:rPr>
              <a:t>Gouda Tijdmachine</a:t>
            </a:r>
          </a:p>
        </p:txBody>
      </p:sp>
      <p:cxnSp>
        <p:nvCxnSpPr>
          <p:cNvPr id="11" name="AutoShape 6">
            <a:extLst>
              <a:ext uri="{FF2B5EF4-FFF2-40B4-BE49-F238E27FC236}">
                <a16:creationId xmlns:a16="http://schemas.microsoft.com/office/drawing/2014/main" id="{9FEB88D2-0C62-9F2F-0AB1-D59BF1D4F587}"/>
              </a:ext>
            </a:extLst>
          </p:cNvPr>
          <p:cNvCxnSpPr>
            <a:cxnSpLocks noChangeShapeType="1"/>
          </p:cNvCxnSpPr>
          <p:nvPr userDrawn="1"/>
        </p:nvCxnSpPr>
        <p:spPr bwMode="auto">
          <a:xfrm>
            <a:off x="0" y="6279452"/>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Tree>
    <p:extLst>
      <p:ext uri="{BB962C8B-B14F-4D97-AF65-F5344CB8AC3E}">
        <p14:creationId xmlns:p14="http://schemas.microsoft.com/office/powerpoint/2010/main" val="335673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dia 2">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074B201-8BA3-8232-3186-E20C5908DAF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43504449-D5DF-50A2-C85A-A4BC516804E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ianummer 6">
            <a:extLst>
              <a:ext uri="{FF2B5EF4-FFF2-40B4-BE49-F238E27FC236}">
                <a16:creationId xmlns:a16="http://schemas.microsoft.com/office/drawing/2014/main" id="{EFDD1C57-6B12-8A48-54A6-C930A9B14524}"/>
              </a:ext>
            </a:extLst>
          </p:cNvPr>
          <p:cNvSpPr>
            <a:spLocks noGrp="1"/>
          </p:cNvSpPr>
          <p:nvPr>
            <p:ph type="sldNum" sz="quarter" idx="12"/>
          </p:nvPr>
        </p:nvSpPr>
        <p:spPr/>
        <p:txBody>
          <a:bodyPr/>
          <a:lstStyle/>
          <a:p>
            <a:fld id="{5C882A66-ECF7-4F00-88E7-AC212FAD1D17}" type="slidenum">
              <a:rPr lang="nl-NL" smtClean="0"/>
              <a:t>‹nr.›</a:t>
            </a:fld>
            <a:endParaRPr lang="nl-NL"/>
          </a:p>
        </p:txBody>
      </p:sp>
      <p:sp>
        <p:nvSpPr>
          <p:cNvPr id="8" name="Google Shape;6;p1">
            <a:extLst>
              <a:ext uri="{FF2B5EF4-FFF2-40B4-BE49-F238E27FC236}">
                <a16:creationId xmlns:a16="http://schemas.microsoft.com/office/drawing/2014/main" id="{BCB4C6B7-FF7F-9066-00F7-928B112C1A17}"/>
              </a:ext>
            </a:extLst>
          </p:cNvPr>
          <p:cNvSpPr/>
          <p:nvPr userDrawn="1"/>
        </p:nvSpPr>
        <p:spPr>
          <a:xfrm>
            <a:off x="0" y="-1"/>
            <a:ext cx="12192000" cy="1325563"/>
          </a:xfrm>
          <a:prstGeom prst="rect">
            <a:avLst/>
          </a:prstGeom>
          <a:solidFill>
            <a:schemeClr val="tx1"/>
          </a:solidFill>
          <a:ln w="9525" cap="flat" cmpd="sng">
            <a:solidFill>
              <a:schemeClr val="dk1"/>
            </a:solidFill>
            <a:prstDash val="solid"/>
            <a:round/>
            <a:headEnd type="none" w="sm" len="sm"/>
            <a:tailEnd type="none" w="sm" len="sm"/>
          </a:ln>
          <a:effectLst>
            <a:outerShdw blurRad="50800" dist="508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Picture 2">
            <a:extLst>
              <a:ext uri="{FF2B5EF4-FFF2-40B4-BE49-F238E27FC236}">
                <a16:creationId xmlns:a16="http://schemas.microsoft.com/office/drawing/2014/main" id="{F5F69469-DB23-9A78-1076-E645D00ED0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127" y="6356350"/>
            <a:ext cx="453206" cy="453206"/>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C7D7F3E5-563D-3A37-C110-D98EC7CCD27E}"/>
              </a:ext>
            </a:extLst>
          </p:cNvPr>
          <p:cNvSpPr txBox="1"/>
          <p:nvPr userDrawn="1"/>
        </p:nvSpPr>
        <p:spPr>
          <a:xfrm>
            <a:off x="690529" y="6394595"/>
            <a:ext cx="2069796" cy="369332"/>
          </a:xfrm>
          <a:prstGeom prst="rect">
            <a:avLst/>
          </a:prstGeom>
          <a:noFill/>
          <a:effectLst>
            <a:glow rad="63500">
              <a:srgbClr val="FFFF00">
                <a:alpha val="40000"/>
              </a:srgbClr>
            </a:glow>
          </a:effectLst>
        </p:spPr>
        <p:txBody>
          <a:bodyPr wrap="none" rtlCol="0">
            <a:spAutoFit/>
          </a:bodyPr>
          <a:lstStyle/>
          <a:p>
            <a:r>
              <a:rPr lang="nl-NL" sz="1800" dirty="0">
                <a:solidFill>
                  <a:schemeClr val="tx1"/>
                </a:solidFill>
                <a:effectLst>
                  <a:glow rad="63500">
                    <a:srgbClr val="FFFFFF">
                      <a:alpha val="40000"/>
                    </a:srgbClr>
                  </a:glow>
                </a:effectLst>
                <a:latin typeface="Source Sans Pro" panose="020B0503030403020204" pitchFamily="34" charset="0"/>
                <a:ea typeface="Source Sans Pro" panose="020B0503030403020204" pitchFamily="34" charset="0"/>
              </a:rPr>
              <a:t>Gouda Tijdmachine</a:t>
            </a:r>
          </a:p>
        </p:txBody>
      </p:sp>
      <p:cxnSp>
        <p:nvCxnSpPr>
          <p:cNvPr id="11" name="AutoShape 6">
            <a:extLst>
              <a:ext uri="{FF2B5EF4-FFF2-40B4-BE49-F238E27FC236}">
                <a16:creationId xmlns:a16="http://schemas.microsoft.com/office/drawing/2014/main" id="{CC1BB5EB-DB07-DDA0-CD6B-256DF121CE88}"/>
              </a:ext>
            </a:extLst>
          </p:cNvPr>
          <p:cNvCxnSpPr>
            <a:cxnSpLocks noChangeShapeType="1"/>
          </p:cNvCxnSpPr>
          <p:nvPr userDrawn="1"/>
        </p:nvCxnSpPr>
        <p:spPr bwMode="auto">
          <a:xfrm>
            <a:off x="0" y="6279452"/>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3" name="Titel 1">
            <a:extLst>
              <a:ext uri="{FF2B5EF4-FFF2-40B4-BE49-F238E27FC236}">
                <a16:creationId xmlns:a16="http://schemas.microsoft.com/office/drawing/2014/main" id="{F24DFBCD-66B9-BD42-7E15-543009C322DD}"/>
              </a:ext>
            </a:extLst>
          </p:cNvPr>
          <p:cNvSpPr txBox="1">
            <a:spLocks/>
          </p:cNvSpPr>
          <p:nvPr userDrawn="1"/>
        </p:nvSpPr>
        <p:spPr>
          <a:xfrm>
            <a:off x="838200" y="136525"/>
            <a:ext cx="10515600" cy="1052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nl-NL" dirty="0">
                <a:latin typeface="Source Sans Pro" panose="020B0503030403020204" pitchFamily="34" charset="0"/>
                <a:ea typeface="Source Sans Pro" panose="020B0503030403020204" pitchFamily="34" charset="0"/>
              </a:rPr>
              <a:t>Klik om stijl te bewerken</a:t>
            </a:r>
          </a:p>
        </p:txBody>
      </p:sp>
    </p:spTree>
    <p:extLst>
      <p:ext uri="{BB962C8B-B14F-4D97-AF65-F5344CB8AC3E}">
        <p14:creationId xmlns:p14="http://schemas.microsoft.com/office/powerpoint/2010/main" val="36655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dia 3">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87C17A4-163F-C76C-B28F-14C67924F1D2}"/>
              </a:ext>
            </a:extLst>
          </p:cNvPr>
          <p:cNvSpPr>
            <a:spLocks noGrp="1"/>
          </p:cNvSpPr>
          <p:nvPr>
            <p:ph type="sldNum" sz="quarter" idx="12"/>
          </p:nvPr>
        </p:nvSpPr>
        <p:spPr/>
        <p:txBody>
          <a:bodyPr/>
          <a:lstStyle/>
          <a:p>
            <a:fld id="{5C882A66-ECF7-4F00-88E7-AC212FAD1D17}" type="slidenum">
              <a:rPr lang="nl-NL" smtClean="0"/>
              <a:t>‹nr.›</a:t>
            </a:fld>
            <a:endParaRPr lang="nl-NL"/>
          </a:p>
        </p:txBody>
      </p:sp>
      <p:sp>
        <p:nvSpPr>
          <p:cNvPr id="6" name="Google Shape;6;p1">
            <a:extLst>
              <a:ext uri="{FF2B5EF4-FFF2-40B4-BE49-F238E27FC236}">
                <a16:creationId xmlns:a16="http://schemas.microsoft.com/office/drawing/2014/main" id="{F4EAAA23-2EA5-F37D-7D9D-AF77D10E31C8}"/>
              </a:ext>
            </a:extLst>
          </p:cNvPr>
          <p:cNvSpPr/>
          <p:nvPr userDrawn="1"/>
        </p:nvSpPr>
        <p:spPr>
          <a:xfrm>
            <a:off x="0" y="-1"/>
            <a:ext cx="12192000" cy="1325563"/>
          </a:xfrm>
          <a:prstGeom prst="rect">
            <a:avLst/>
          </a:prstGeom>
          <a:solidFill>
            <a:schemeClr val="tx1"/>
          </a:solidFill>
          <a:ln w="9525" cap="flat" cmpd="sng">
            <a:solidFill>
              <a:schemeClr val="dk1"/>
            </a:solidFill>
            <a:prstDash val="solid"/>
            <a:round/>
            <a:headEnd type="none" w="sm" len="sm"/>
            <a:tailEnd type="none" w="sm" len="sm"/>
          </a:ln>
          <a:effectLst>
            <a:outerShdw blurRad="50800" dist="508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Picture 2">
            <a:extLst>
              <a:ext uri="{FF2B5EF4-FFF2-40B4-BE49-F238E27FC236}">
                <a16:creationId xmlns:a16="http://schemas.microsoft.com/office/drawing/2014/main" id="{A0D094B0-EB84-34C9-C2EC-D6D555AA7E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127" y="6356350"/>
            <a:ext cx="453206" cy="45320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F8A2F4CE-5CDA-7F94-4D0E-1EF03492648C}"/>
              </a:ext>
            </a:extLst>
          </p:cNvPr>
          <p:cNvSpPr txBox="1"/>
          <p:nvPr userDrawn="1"/>
        </p:nvSpPr>
        <p:spPr>
          <a:xfrm>
            <a:off x="690529" y="6394595"/>
            <a:ext cx="2069796" cy="369332"/>
          </a:xfrm>
          <a:prstGeom prst="rect">
            <a:avLst/>
          </a:prstGeom>
          <a:noFill/>
          <a:effectLst>
            <a:glow rad="63500">
              <a:srgbClr val="FFFF00">
                <a:alpha val="40000"/>
              </a:srgbClr>
            </a:glow>
          </a:effectLst>
        </p:spPr>
        <p:txBody>
          <a:bodyPr wrap="none" rtlCol="0">
            <a:spAutoFit/>
          </a:bodyPr>
          <a:lstStyle/>
          <a:p>
            <a:r>
              <a:rPr lang="nl-NL" sz="1800" dirty="0">
                <a:solidFill>
                  <a:schemeClr val="tx1"/>
                </a:solidFill>
                <a:effectLst>
                  <a:glow rad="63500">
                    <a:srgbClr val="FFFFFF">
                      <a:alpha val="40000"/>
                    </a:srgbClr>
                  </a:glow>
                </a:effectLst>
                <a:latin typeface="Source Sans Pro" panose="020B0503030403020204" pitchFamily="34" charset="0"/>
                <a:ea typeface="Source Sans Pro" panose="020B0503030403020204" pitchFamily="34" charset="0"/>
              </a:rPr>
              <a:t>Gouda Tijdmachine</a:t>
            </a:r>
          </a:p>
        </p:txBody>
      </p:sp>
      <p:cxnSp>
        <p:nvCxnSpPr>
          <p:cNvPr id="9" name="AutoShape 6">
            <a:extLst>
              <a:ext uri="{FF2B5EF4-FFF2-40B4-BE49-F238E27FC236}">
                <a16:creationId xmlns:a16="http://schemas.microsoft.com/office/drawing/2014/main" id="{2AFB3CC7-255C-04C5-E7CE-89EB4903BB89}"/>
              </a:ext>
            </a:extLst>
          </p:cNvPr>
          <p:cNvCxnSpPr>
            <a:cxnSpLocks noChangeShapeType="1"/>
          </p:cNvCxnSpPr>
          <p:nvPr userDrawn="1"/>
        </p:nvCxnSpPr>
        <p:spPr bwMode="auto">
          <a:xfrm>
            <a:off x="0" y="6279452"/>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 name="Titel 1">
            <a:extLst>
              <a:ext uri="{FF2B5EF4-FFF2-40B4-BE49-F238E27FC236}">
                <a16:creationId xmlns:a16="http://schemas.microsoft.com/office/drawing/2014/main" id="{B319E57F-3C93-A6A2-051E-A2BE324C0F56}"/>
              </a:ext>
            </a:extLst>
          </p:cNvPr>
          <p:cNvSpPr>
            <a:spLocks noGrp="1"/>
          </p:cNvSpPr>
          <p:nvPr>
            <p:ph type="title"/>
          </p:nvPr>
        </p:nvSpPr>
        <p:spPr>
          <a:xfrm>
            <a:off x="838200" y="136525"/>
            <a:ext cx="10515600" cy="1052195"/>
          </a:xfrm>
        </p:spPr>
        <p:txBody>
          <a:bodyPr/>
          <a:lstStyle>
            <a:lvl1pPr>
              <a:defRPr>
                <a:solidFill>
                  <a:schemeClr val="tx2"/>
                </a:solidFill>
              </a:defRPr>
            </a:lvl1pPr>
          </a:lstStyle>
          <a:p>
            <a:r>
              <a:rPr lang="nl-NL"/>
              <a:t>Klik om stijl te bewerken</a:t>
            </a:r>
            <a:endParaRPr lang="nl-NL" dirty="0"/>
          </a:p>
        </p:txBody>
      </p:sp>
    </p:spTree>
    <p:extLst>
      <p:ext uri="{BB962C8B-B14F-4D97-AF65-F5344CB8AC3E}">
        <p14:creationId xmlns:p14="http://schemas.microsoft.com/office/powerpoint/2010/main" val="142362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ekop 1">
    <p:spTree>
      <p:nvGrpSpPr>
        <p:cNvPr id="1" name=""/>
        <p:cNvGrpSpPr/>
        <p:nvPr/>
      </p:nvGrpSpPr>
      <p:grpSpPr>
        <a:xfrm>
          <a:off x="0" y="0"/>
          <a:ext cx="0" cy="0"/>
          <a:chOff x="0" y="0"/>
          <a:chExt cx="0" cy="0"/>
        </a:xfrm>
      </p:grpSpPr>
      <p:pic>
        <p:nvPicPr>
          <p:cNvPr id="1026" name="Picture 2" descr="Foto huis en schilders, door T.W. van den Houten (Schoonhoven)">
            <a:extLst>
              <a:ext uri="{FF2B5EF4-FFF2-40B4-BE49-F238E27FC236}">
                <a16:creationId xmlns:a16="http://schemas.microsoft.com/office/drawing/2014/main" id="{E58265C1-7037-CCFA-5BD7-B14D52E44DAC}"/>
              </a:ext>
            </a:extLst>
          </p:cNvPr>
          <p:cNvPicPr>
            <a:picLocks noChangeAspect="1" noChangeArrowheads="1"/>
          </p:cNvPicPr>
          <p:nvPr userDrawn="1"/>
        </p:nvPicPr>
        <p:blipFill rotWithShape="1">
          <a:blip r:embed="rId2">
            <a:grayscl/>
            <a:alphaModFix amt="85000"/>
            <a:extLst>
              <a:ext uri="{28A0092B-C50C-407E-A947-70E740481C1C}">
                <a14:useLocalDpi xmlns:a14="http://schemas.microsoft.com/office/drawing/2010/main" val="0"/>
              </a:ext>
            </a:extLst>
          </a:blip>
          <a:srcRect/>
          <a:stretch>
            <a:fillRect/>
          </a:stretch>
        </p:blipFill>
        <p:spPr bwMode="auto">
          <a:xfrm>
            <a:off x="6096001" y="-1"/>
            <a:ext cx="6096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p3">
            <a:extLst>
              <a:ext uri="{FF2B5EF4-FFF2-40B4-BE49-F238E27FC236}">
                <a16:creationId xmlns:a16="http://schemas.microsoft.com/office/drawing/2014/main" id="{7394386B-95E8-DB79-32E1-948D9466CF86}"/>
              </a:ext>
            </a:extLst>
          </p:cNvPr>
          <p:cNvSpPr/>
          <p:nvPr userDrawn="1"/>
        </p:nvSpPr>
        <p:spPr>
          <a:xfrm>
            <a:off x="0" y="0"/>
            <a:ext cx="6096000" cy="6858000"/>
          </a:xfrm>
          <a:prstGeom prst="rect">
            <a:avLst/>
          </a:prstGeom>
          <a:solidFill>
            <a:schemeClr val="dk1"/>
          </a:solidFill>
          <a:ln w="9525" cap="flat" cmpd="sng">
            <a:solidFill>
              <a:schemeClr val="dk1"/>
            </a:solidFill>
            <a:prstDash val="solid"/>
            <a:round/>
            <a:headEnd type="none" w="sm" len="sm"/>
            <a:tailEnd type="none" w="sm" len="sm"/>
          </a:ln>
          <a:effectLst>
            <a:outerShdw blurRad="508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AutoShape 6">
            <a:extLst>
              <a:ext uri="{FF2B5EF4-FFF2-40B4-BE49-F238E27FC236}">
                <a16:creationId xmlns:a16="http://schemas.microsoft.com/office/drawing/2014/main" id="{670F20D9-88C5-AE95-5503-CCF1848EA0B7}"/>
              </a:ext>
            </a:extLst>
          </p:cNvPr>
          <p:cNvCxnSpPr>
            <a:cxnSpLocks noChangeShapeType="1"/>
          </p:cNvCxnSpPr>
          <p:nvPr userDrawn="1"/>
        </p:nvCxnSpPr>
        <p:spPr bwMode="auto">
          <a:xfrm>
            <a:off x="0" y="3429000"/>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 name="Titel 1">
            <a:extLst>
              <a:ext uri="{FF2B5EF4-FFF2-40B4-BE49-F238E27FC236}">
                <a16:creationId xmlns:a16="http://schemas.microsoft.com/office/drawing/2014/main" id="{3F22F677-15BA-7F13-4584-2C0E4D2AE2F0}"/>
              </a:ext>
            </a:extLst>
          </p:cNvPr>
          <p:cNvSpPr>
            <a:spLocks noGrp="1"/>
          </p:cNvSpPr>
          <p:nvPr>
            <p:ph type="title"/>
          </p:nvPr>
        </p:nvSpPr>
        <p:spPr>
          <a:xfrm>
            <a:off x="435934" y="574159"/>
            <a:ext cx="5443871" cy="2319772"/>
          </a:xfrm>
        </p:spPr>
        <p:txBody>
          <a:bodyPr anchor="ctr" anchorCtr="0"/>
          <a:lstStyle>
            <a:lvl1pPr algn="ctr">
              <a:defRPr sz="6000">
                <a:solidFill>
                  <a:schemeClr val="tx2"/>
                </a:solidFill>
              </a:defRPr>
            </a:lvl1pPr>
          </a:lstStyle>
          <a:p>
            <a:r>
              <a:rPr lang="nl-NL"/>
              <a:t>Klik om stijl te bewerken</a:t>
            </a:r>
            <a:endParaRPr lang="nl-NL" dirty="0"/>
          </a:p>
        </p:txBody>
      </p:sp>
      <p:pic>
        <p:nvPicPr>
          <p:cNvPr id="14" name="Picture 4">
            <a:extLst>
              <a:ext uri="{FF2B5EF4-FFF2-40B4-BE49-F238E27FC236}">
                <a16:creationId xmlns:a16="http://schemas.microsoft.com/office/drawing/2014/main" id="{0E9EAC00-952F-4E3C-B00C-A59C47FBCE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1040" y="3733496"/>
            <a:ext cx="1602784" cy="1602784"/>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0F3814A9-5199-08A4-5844-D064227DECD2}"/>
              </a:ext>
            </a:extLst>
          </p:cNvPr>
          <p:cNvSpPr txBox="1"/>
          <p:nvPr userDrawn="1"/>
        </p:nvSpPr>
        <p:spPr>
          <a:xfrm>
            <a:off x="640291" y="5283981"/>
            <a:ext cx="4815419" cy="1323439"/>
          </a:xfrm>
          <a:prstGeom prst="rect">
            <a:avLst/>
          </a:prstGeom>
          <a:noFill/>
          <a:effectLst>
            <a:glow rad="63500">
              <a:srgbClr val="FFFF00">
                <a:alpha val="40000"/>
              </a:srgbClr>
            </a:glow>
          </a:effectLst>
        </p:spPr>
        <p:txBody>
          <a:bodyPr wrap="square" rtlCol="0">
            <a:spAutoFit/>
          </a:bodyPr>
          <a:lstStyle/>
          <a:p>
            <a:pPr algn="ctr"/>
            <a:r>
              <a:rPr lang="nl-NL" sz="4000" dirty="0">
                <a:solidFill>
                  <a:srgbClr val="FFFFFF"/>
                </a:solidFill>
                <a:effectLst/>
                <a:latin typeface="Source Sans Pro" panose="020B0503030403020204" pitchFamily="34" charset="0"/>
                <a:ea typeface="Source Sans Pro" panose="020B0503030403020204" pitchFamily="34" charset="0"/>
              </a:rPr>
              <a:t>Gouda</a:t>
            </a:r>
          </a:p>
          <a:p>
            <a:pPr algn="ctr"/>
            <a:r>
              <a:rPr lang="nl-NL" sz="4000" dirty="0">
                <a:solidFill>
                  <a:srgbClr val="FFFFFF"/>
                </a:solidFill>
                <a:effectLst/>
                <a:latin typeface="Source Sans Pro" panose="020B0503030403020204" pitchFamily="34" charset="0"/>
                <a:ea typeface="Source Sans Pro" panose="020B0503030403020204" pitchFamily="34" charset="0"/>
              </a:rPr>
              <a:t>Tijdmachine</a:t>
            </a:r>
          </a:p>
        </p:txBody>
      </p:sp>
    </p:spTree>
    <p:extLst>
      <p:ext uri="{BB962C8B-B14F-4D97-AF65-F5344CB8AC3E}">
        <p14:creationId xmlns:p14="http://schemas.microsoft.com/office/powerpoint/2010/main" val="295249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kop 2">
    <p:spTree>
      <p:nvGrpSpPr>
        <p:cNvPr id="1" name=""/>
        <p:cNvGrpSpPr/>
        <p:nvPr/>
      </p:nvGrpSpPr>
      <p:grpSpPr>
        <a:xfrm>
          <a:off x="0" y="0"/>
          <a:ext cx="0" cy="0"/>
          <a:chOff x="0" y="0"/>
          <a:chExt cx="0" cy="0"/>
        </a:xfrm>
      </p:grpSpPr>
      <p:pic>
        <p:nvPicPr>
          <p:cNvPr id="3" name="Afbeelding 2" descr="Afbeelding met buitenshuis, hemel, gebouw, water&#10;&#10;Door AI gegenereerde inhoud is mogelijk onjuist.">
            <a:extLst>
              <a:ext uri="{FF2B5EF4-FFF2-40B4-BE49-F238E27FC236}">
                <a16:creationId xmlns:a16="http://schemas.microsoft.com/office/drawing/2014/main" id="{D9A6641B-7FAF-0B48-B1C3-30D37A2C9037}"/>
              </a:ext>
            </a:extLst>
          </p:cNvPr>
          <p:cNvPicPr>
            <a:picLocks noChangeAspect="1"/>
          </p:cNvPicPr>
          <p:nvPr userDrawn="1"/>
        </p:nvPicPr>
        <p:blipFill>
          <a:blip r:embed="rId2">
            <a:grayscl/>
            <a:extLst>
              <a:ext uri="{28A0092B-C50C-407E-A947-70E740481C1C}">
                <a14:useLocalDpi xmlns:a14="http://schemas.microsoft.com/office/drawing/2010/main" val="0"/>
              </a:ext>
            </a:extLst>
          </a:blip>
          <a:srcRect/>
          <a:stretch>
            <a:fillRect/>
          </a:stretch>
        </p:blipFill>
        <p:spPr>
          <a:xfrm>
            <a:off x="6096000" y="0"/>
            <a:ext cx="6096000" cy="6858000"/>
          </a:xfrm>
          <a:prstGeom prst="rect">
            <a:avLst/>
          </a:prstGeom>
        </p:spPr>
      </p:pic>
      <p:sp>
        <p:nvSpPr>
          <p:cNvPr id="8" name="Google Shape;21;p3">
            <a:extLst>
              <a:ext uri="{FF2B5EF4-FFF2-40B4-BE49-F238E27FC236}">
                <a16:creationId xmlns:a16="http://schemas.microsoft.com/office/drawing/2014/main" id="{7394386B-95E8-DB79-32E1-948D9466CF86}"/>
              </a:ext>
            </a:extLst>
          </p:cNvPr>
          <p:cNvSpPr/>
          <p:nvPr userDrawn="1"/>
        </p:nvSpPr>
        <p:spPr>
          <a:xfrm>
            <a:off x="0" y="0"/>
            <a:ext cx="6096000" cy="6858000"/>
          </a:xfrm>
          <a:prstGeom prst="rect">
            <a:avLst/>
          </a:prstGeom>
          <a:solidFill>
            <a:schemeClr val="dk1"/>
          </a:solidFill>
          <a:ln w="9525" cap="flat" cmpd="sng">
            <a:solidFill>
              <a:schemeClr val="dk1"/>
            </a:solidFill>
            <a:prstDash val="solid"/>
            <a:round/>
            <a:headEnd type="none" w="sm" len="sm"/>
            <a:tailEnd type="none" w="sm" len="sm"/>
          </a:ln>
          <a:effectLst>
            <a:outerShdw blurRad="508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AutoShape 6">
            <a:extLst>
              <a:ext uri="{FF2B5EF4-FFF2-40B4-BE49-F238E27FC236}">
                <a16:creationId xmlns:a16="http://schemas.microsoft.com/office/drawing/2014/main" id="{670F20D9-88C5-AE95-5503-CCF1848EA0B7}"/>
              </a:ext>
            </a:extLst>
          </p:cNvPr>
          <p:cNvCxnSpPr>
            <a:cxnSpLocks noChangeShapeType="1"/>
          </p:cNvCxnSpPr>
          <p:nvPr userDrawn="1"/>
        </p:nvCxnSpPr>
        <p:spPr bwMode="auto">
          <a:xfrm>
            <a:off x="0" y="3429000"/>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 name="Titel 1">
            <a:extLst>
              <a:ext uri="{FF2B5EF4-FFF2-40B4-BE49-F238E27FC236}">
                <a16:creationId xmlns:a16="http://schemas.microsoft.com/office/drawing/2014/main" id="{3F22F677-15BA-7F13-4584-2C0E4D2AE2F0}"/>
              </a:ext>
            </a:extLst>
          </p:cNvPr>
          <p:cNvSpPr>
            <a:spLocks noGrp="1"/>
          </p:cNvSpPr>
          <p:nvPr>
            <p:ph type="title"/>
          </p:nvPr>
        </p:nvSpPr>
        <p:spPr>
          <a:xfrm>
            <a:off x="435934" y="574159"/>
            <a:ext cx="5443871" cy="2319772"/>
          </a:xfrm>
        </p:spPr>
        <p:txBody>
          <a:bodyPr anchor="ctr" anchorCtr="0"/>
          <a:lstStyle>
            <a:lvl1pPr algn="ctr">
              <a:defRPr sz="6000">
                <a:solidFill>
                  <a:schemeClr val="tx2"/>
                </a:solidFill>
              </a:defRPr>
            </a:lvl1pPr>
          </a:lstStyle>
          <a:p>
            <a:r>
              <a:rPr lang="nl-NL"/>
              <a:t>Klik om stijl te bewerken</a:t>
            </a:r>
            <a:endParaRPr lang="nl-NL" dirty="0"/>
          </a:p>
        </p:txBody>
      </p:sp>
      <p:pic>
        <p:nvPicPr>
          <p:cNvPr id="14" name="Picture 4">
            <a:extLst>
              <a:ext uri="{FF2B5EF4-FFF2-40B4-BE49-F238E27FC236}">
                <a16:creationId xmlns:a16="http://schemas.microsoft.com/office/drawing/2014/main" id="{0E9EAC00-952F-4E3C-B00C-A59C47FBCE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1040" y="3733496"/>
            <a:ext cx="1602784" cy="1602784"/>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0F3814A9-5199-08A4-5844-D064227DECD2}"/>
              </a:ext>
            </a:extLst>
          </p:cNvPr>
          <p:cNvSpPr txBox="1"/>
          <p:nvPr userDrawn="1"/>
        </p:nvSpPr>
        <p:spPr>
          <a:xfrm>
            <a:off x="640291" y="5283981"/>
            <a:ext cx="4815419" cy="1323439"/>
          </a:xfrm>
          <a:prstGeom prst="rect">
            <a:avLst/>
          </a:prstGeom>
          <a:noFill/>
          <a:effectLst>
            <a:glow rad="63500">
              <a:srgbClr val="FFFF00">
                <a:alpha val="40000"/>
              </a:srgbClr>
            </a:glow>
          </a:effectLst>
        </p:spPr>
        <p:txBody>
          <a:bodyPr wrap="square" rtlCol="0">
            <a:spAutoFit/>
          </a:bodyPr>
          <a:lstStyle/>
          <a:p>
            <a:pPr algn="ctr"/>
            <a:r>
              <a:rPr lang="nl-NL" sz="4000" dirty="0">
                <a:solidFill>
                  <a:srgbClr val="FFFFFF"/>
                </a:solidFill>
                <a:effectLst/>
                <a:latin typeface="Source Sans Pro" panose="020B0503030403020204" pitchFamily="34" charset="0"/>
                <a:ea typeface="Source Sans Pro" panose="020B0503030403020204" pitchFamily="34" charset="0"/>
              </a:rPr>
              <a:t>Gouda</a:t>
            </a:r>
          </a:p>
          <a:p>
            <a:pPr algn="ctr"/>
            <a:r>
              <a:rPr lang="nl-NL" sz="4000" dirty="0">
                <a:solidFill>
                  <a:srgbClr val="FFFFFF"/>
                </a:solidFill>
                <a:effectLst/>
                <a:latin typeface="Source Sans Pro" panose="020B0503030403020204" pitchFamily="34" charset="0"/>
                <a:ea typeface="Source Sans Pro" panose="020B0503030403020204" pitchFamily="34" charset="0"/>
              </a:rPr>
              <a:t>Tijdmachine</a:t>
            </a:r>
          </a:p>
        </p:txBody>
      </p:sp>
    </p:spTree>
    <p:extLst>
      <p:ext uri="{BB962C8B-B14F-4D97-AF65-F5344CB8AC3E}">
        <p14:creationId xmlns:p14="http://schemas.microsoft.com/office/powerpoint/2010/main" val="175460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0216DC-AAF8-1C77-454A-62579E7D5E0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p3">
            <a:extLst>
              <a:ext uri="{FF2B5EF4-FFF2-40B4-BE49-F238E27FC236}">
                <a16:creationId xmlns:a16="http://schemas.microsoft.com/office/drawing/2014/main" id="{7394386B-95E8-DB79-32E1-948D9466CF86}"/>
              </a:ext>
            </a:extLst>
          </p:cNvPr>
          <p:cNvSpPr/>
          <p:nvPr userDrawn="1"/>
        </p:nvSpPr>
        <p:spPr>
          <a:xfrm>
            <a:off x="0" y="0"/>
            <a:ext cx="6096000" cy="6858000"/>
          </a:xfrm>
          <a:prstGeom prst="rect">
            <a:avLst/>
          </a:prstGeom>
          <a:solidFill>
            <a:schemeClr val="dk1"/>
          </a:solidFill>
          <a:ln w="9525" cap="flat" cmpd="sng">
            <a:solidFill>
              <a:schemeClr val="dk1"/>
            </a:solidFill>
            <a:prstDash val="solid"/>
            <a:round/>
            <a:headEnd type="none" w="sm" len="sm"/>
            <a:tailEnd type="none" w="sm" len="sm"/>
          </a:ln>
          <a:effectLst>
            <a:outerShdw blurRad="508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AutoShape 6">
            <a:extLst>
              <a:ext uri="{FF2B5EF4-FFF2-40B4-BE49-F238E27FC236}">
                <a16:creationId xmlns:a16="http://schemas.microsoft.com/office/drawing/2014/main" id="{670F20D9-88C5-AE95-5503-CCF1848EA0B7}"/>
              </a:ext>
            </a:extLst>
          </p:cNvPr>
          <p:cNvCxnSpPr>
            <a:cxnSpLocks noChangeShapeType="1"/>
          </p:cNvCxnSpPr>
          <p:nvPr userDrawn="1"/>
        </p:nvCxnSpPr>
        <p:spPr bwMode="auto">
          <a:xfrm>
            <a:off x="0" y="3429000"/>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 name="Titel 1">
            <a:extLst>
              <a:ext uri="{FF2B5EF4-FFF2-40B4-BE49-F238E27FC236}">
                <a16:creationId xmlns:a16="http://schemas.microsoft.com/office/drawing/2014/main" id="{3F22F677-15BA-7F13-4584-2C0E4D2AE2F0}"/>
              </a:ext>
            </a:extLst>
          </p:cNvPr>
          <p:cNvSpPr>
            <a:spLocks noGrp="1"/>
          </p:cNvSpPr>
          <p:nvPr>
            <p:ph type="title"/>
          </p:nvPr>
        </p:nvSpPr>
        <p:spPr>
          <a:xfrm>
            <a:off x="435934" y="574159"/>
            <a:ext cx="5443871" cy="2319772"/>
          </a:xfrm>
        </p:spPr>
        <p:txBody>
          <a:bodyPr anchor="ctr" anchorCtr="0"/>
          <a:lstStyle>
            <a:lvl1pPr algn="ctr">
              <a:defRPr sz="6000">
                <a:solidFill>
                  <a:schemeClr val="tx2"/>
                </a:solidFill>
              </a:defRPr>
            </a:lvl1pPr>
          </a:lstStyle>
          <a:p>
            <a:r>
              <a:rPr lang="nl-NL"/>
              <a:t>Klik om stijl te bewerken</a:t>
            </a:r>
            <a:endParaRPr lang="nl-NL" dirty="0"/>
          </a:p>
        </p:txBody>
      </p:sp>
      <p:pic>
        <p:nvPicPr>
          <p:cNvPr id="14" name="Picture 4">
            <a:extLst>
              <a:ext uri="{FF2B5EF4-FFF2-40B4-BE49-F238E27FC236}">
                <a16:creationId xmlns:a16="http://schemas.microsoft.com/office/drawing/2014/main" id="{0E9EAC00-952F-4E3C-B00C-A59C47FBCE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1040" y="3733496"/>
            <a:ext cx="1602784" cy="1602784"/>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0F3814A9-5199-08A4-5844-D064227DECD2}"/>
              </a:ext>
            </a:extLst>
          </p:cNvPr>
          <p:cNvSpPr txBox="1"/>
          <p:nvPr userDrawn="1"/>
        </p:nvSpPr>
        <p:spPr>
          <a:xfrm>
            <a:off x="640291" y="5283981"/>
            <a:ext cx="4815419" cy="1323439"/>
          </a:xfrm>
          <a:prstGeom prst="rect">
            <a:avLst/>
          </a:prstGeom>
          <a:noFill/>
          <a:effectLst>
            <a:glow rad="63500">
              <a:srgbClr val="FFFF00">
                <a:alpha val="40000"/>
              </a:srgbClr>
            </a:glow>
          </a:effectLst>
        </p:spPr>
        <p:txBody>
          <a:bodyPr wrap="square" rtlCol="0">
            <a:spAutoFit/>
          </a:bodyPr>
          <a:lstStyle/>
          <a:p>
            <a:pPr algn="ctr"/>
            <a:r>
              <a:rPr lang="nl-NL" sz="4000" dirty="0">
                <a:solidFill>
                  <a:srgbClr val="FFFFFF"/>
                </a:solidFill>
                <a:effectLst/>
                <a:latin typeface="Source Sans Pro" panose="020B0503030403020204" pitchFamily="34" charset="0"/>
                <a:ea typeface="Source Sans Pro" panose="020B0503030403020204" pitchFamily="34" charset="0"/>
              </a:rPr>
              <a:t>Gouda</a:t>
            </a:r>
          </a:p>
          <a:p>
            <a:pPr algn="ctr"/>
            <a:r>
              <a:rPr lang="nl-NL" sz="4000" dirty="0">
                <a:solidFill>
                  <a:srgbClr val="FFFFFF"/>
                </a:solidFill>
                <a:effectLst/>
                <a:latin typeface="Source Sans Pro" panose="020B0503030403020204" pitchFamily="34" charset="0"/>
                <a:ea typeface="Source Sans Pro" panose="020B0503030403020204" pitchFamily="34" charset="0"/>
              </a:rPr>
              <a:t>Tijdmachine</a:t>
            </a:r>
          </a:p>
        </p:txBody>
      </p:sp>
    </p:spTree>
    <p:extLst>
      <p:ext uri="{BB962C8B-B14F-4D97-AF65-F5344CB8AC3E}">
        <p14:creationId xmlns:p14="http://schemas.microsoft.com/office/powerpoint/2010/main" val="251184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4">
    <p:spTree>
      <p:nvGrpSpPr>
        <p:cNvPr id="1" name=""/>
        <p:cNvGrpSpPr/>
        <p:nvPr/>
      </p:nvGrpSpPr>
      <p:grpSpPr>
        <a:xfrm>
          <a:off x="0" y="0"/>
          <a:ext cx="0" cy="0"/>
          <a:chOff x="0" y="0"/>
          <a:chExt cx="0" cy="0"/>
        </a:xfrm>
      </p:grpSpPr>
      <p:pic>
        <p:nvPicPr>
          <p:cNvPr id="5" name="Afbeelding 4" descr="Afbeelding met buitenshuis, gebouw, hemel, straat&#10;&#10;Door AI gegenereerde inhoud is mogelijk onjuist.">
            <a:extLst>
              <a:ext uri="{FF2B5EF4-FFF2-40B4-BE49-F238E27FC236}">
                <a16:creationId xmlns:a16="http://schemas.microsoft.com/office/drawing/2014/main" id="{B9B2CB0C-5F96-4703-9E54-628A27EBBB3B}"/>
              </a:ext>
            </a:extLst>
          </p:cNvPr>
          <p:cNvPicPr>
            <a:picLocks noChangeAspect="1"/>
          </p:cNvPicPr>
          <p:nvPr userDrawn="1"/>
        </p:nvPicPr>
        <p:blipFill>
          <a:blip r:embed="rId2">
            <a:grayscl/>
            <a:extLst>
              <a:ext uri="{28A0092B-C50C-407E-A947-70E740481C1C}">
                <a14:useLocalDpi xmlns:a14="http://schemas.microsoft.com/office/drawing/2010/main" val="0"/>
              </a:ext>
            </a:extLst>
          </a:blip>
          <a:srcRect/>
          <a:stretch>
            <a:fillRect/>
          </a:stretch>
        </p:blipFill>
        <p:spPr>
          <a:xfrm>
            <a:off x="6096001" y="0"/>
            <a:ext cx="6096000" cy="6858000"/>
          </a:xfrm>
          <a:prstGeom prst="rect">
            <a:avLst/>
          </a:prstGeom>
        </p:spPr>
      </p:pic>
      <p:sp>
        <p:nvSpPr>
          <p:cNvPr id="8" name="Google Shape;21;p3">
            <a:extLst>
              <a:ext uri="{FF2B5EF4-FFF2-40B4-BE49-F238E27FC236}">
                <a16:creationId xmlns:a16="http://schemas.microsoft.com/office/drawing/2014/main" id="{7394386B-95E8-DB79-32E1-948D9466CF86}"/>
              </a:ext>
            </a:extLst>
          </p:cNvPr>
          <p:cNvSpPr/>
          <p:nvPr userDrawn="1"/>
        </p:nvSpPr>
        <p:spPr>
          <a:xfrm>
            <a:off x="0" y="0"/>
            <a:ext cx="6096000" cy="6858000"/>
          </a:xfrm>
          <a:prstGeom prst="rect">
            <a:avLst/>
          </a:prstGeom>
          <a:solidFill>
            <a:schemeClr val="dk1"/>
          </a:solidFill>
          <a:ln w="9525" cap="flat" cmpd="sng">
            <a:solidFill>
              <a:schemeClr val="dk1"/>
            </a:solidFill>
            <a:prstDash val="solid"/>
            <a:round/>
            <a:headEnd type="none" w="sm" len="sm"/>
            <a:tailEnd type="none" w="sm" len="sm"/>
          </a:ln>
          <a:effectLst>
            <a:outerShdw blurRad="508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AutoShape 6">
            <a:extLst>
              <a:ext uri="{FF2B5EF4-FFF2-40B4-BE49-F238E27FC236}">
                <a16:creationId xmlns:a16="http://schemas.microsoft.com/office/drawing/2014/main" id="{670F20D9-88C5-AE95-5503-CCF1848EA0B7}"/>
              </a:ext>
            </a:extLst>
          </p:cNvPr>
          <p:cNvCxnSpPr>
            <a:cxnSpLocks noChangeShapeType="1"/>
            <a:stCxn id="8" idx="1"/>
          </p:cNvCxnSpPr>
          <p:nvPr userDrawn="1"/>
        </p:nvCxnSpPr>
        <p:spPr bwMode="auto">
          <a:xfrm>
            <a:off x="0" y="3429000"/>
            <a:ext cx="12192000"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 name="Titel 1">
            <a:extLst>
              <a:ext uri="{FF2B5EF4-FFF2-40B4-BE49-F238E27FC236}">
                <a16:creationId xmlns:a16="http://schemas.microsoft.com/office/drawing/2014/main" id="{3F22F677-15BA-7F13-4584-2C0E4D2AE2F0}"/>
              </a:ext>
            </a:extLst>
          </p:cNvPr>
          <p:cNvSpPr>
            <a:spLocks noGrp="1"/>
          </p:cNvSpPr>
          <p:nvPr>
            <p:ph type="title"/>
          </p:nvPr>
        </p:nvSpPr>
        <p:spPr>
          <a:xfrm>
            <a:off x="435934" y="574159"/>
            <a:ext cx="5443871" cy="2319772"/>
          </a:xfrm>
        </p:spPr>
        <p:txBody>
          <a:bodyPr anchor="ctr" anchorCtr="0"/>
          <a:lstStyle>
            <a:lvl1pPr algn="ctr">
              <a:defRPr sz="6000">
                <a:solidFill>
                  <a:schemeClr val="tx2"/>
                </a:solidFill>
              </a:defRPr>
            </a:lvl1pPr>
          </a:lstStyle>
          <a:p>
            <a:r>
              <a:rPr lang="nl-NL"/>
              <a:t>Klik om stijl te bewerken</a:t>
            </a:r>
            <a:endParaRPr lang="nl-NL" dirty="0"/>
          </a:p>
        </p:txBody>
      </p:sp>
      <p:pic>
        <p:nvPicPr>
          <p:cNvPr id="14" name="Picture 4">
            <a:extLst>
              <a:ext uri="{FF2B5EF4-FFF2-40B4-BE49-F238E27FC236}">
                <a16:creationId xmlns:a16="http://schemas.microsoft.com/office/drawing/2014/main" id="{0E9EAC00-952F-4E3C-B00C-A59C47FBCE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1040" y="3733496"/>
            <a:ext cx="1602784" cy="1602784"/>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0F3814A9-5199-08A4-5844-D064227DECD2}"/>
              </a:ext>
            </a:extLst>
          </p:cNvPr>
          <p:cNvSpPr txBox="1"/>
          <p:nvPr userDrawn="1"/>
        </p:nvSpPr>
        <p:spPr>
          <a:xfrm>
            <a:off x="640291" y="5283981"/>
            <a:ext cx="4815419" cy="1323439"/>
          </a:xfrm>
          <a:prstGeom prst="rect">
            <a:avLst/>
          </a:prstGeom>
          <a:noFill/>
          <a:effectLst>
            <a:glow rad="63500">
              <a:srgbClr val="FFFF00">
                <a:alpha val="40000"/>
              </a:srgbClr>
            </a:glow>
          </a:effectLst>
        </p:spPr>
        <p:txBody>
          <a:bodyPr wrap="square" rtlCol="0">
            <a:spAutoFit/>
          </a:bodyPr>
          <a:lstStyle/>
          <a:p>
            <a:pPr algn="ctr"/>
            <a:r>
              <a:rPr lang="nl-NL" sz="4000" dirty="0">
                <a:solidFill>
                  <a:srgbClr val="FFFFFF"/>
                </a:solidFill>
                <a:effectLst/>
                <a:latin typeface="Source Sans Pro" panose="020B0503030403020204" pitchFamily="34" charset="0"/>
                <a:ea typeface="Source Sans Pro" panose="020B0503030403020204" pitchFamily="34" charset="0"/>
              </a:rPr>
              <a:t>Gouda</a:t>
            </a:r>
          </a:p>
          <a:p>
            <a:pPr algn="ctr"/>
            <a:r>
              <a:rPr lang="nl-NL" sz="4000" dirty="0">
                <a:solidFill>
                  <a:srgbClr val="FFFFFF"/>
                </a:solidFill>
                <a:effectLst/>
                <a:latin typeface="Source Sans Pro" panose="020B0503030403020204" pitchFamily="34" charset="0"/>
                <a:ea typeface="Source Sans Pro" panose="020B0503030403020204" pitchFamily="34" charset="0"/>
              </a:rPr>
              <a:t>Tijdmachine</a:t>
            </a:r>
          </a:p>
        </p:txBody>
      </p:sp>
    </p:spTree>
    <p:extLst>
      <p:ext uri="{BB962C8B-B14F-4D97-AF65-F5344CB8AC3E}">
        <p14:creationId xmlns:p14="http://schemas.microsoft.com/office/powerpoint/2010/main" val="109827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ot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B5E494E-BA42-EA2F-B63E-69790C7EECF2}"/>
              </a:ext>
            </a:extLst>
          </p:cNvPr>
          <p:cNvSpPr/>
          <p:nvPr userDrawn="1"/>
        </p:nvSpPr>
        <p:spPr>
          <a:xfrm>
            <a:off x="-1" y="0"/>
            <a:ext cx="4861225" cy="507760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090FBBCC-3669-FEFE-0FFA-C8B51BEFC1DB}"/>
              </a:ext>
            </a:extLst>
          </p:cNvPr>
          <p:cNvSpPr/>
          <p:nvPr userDrawn="1"/>
        </p:nvSpPr>
        <p:spPr>
          <a:xfrm>
            <a:off x="6109923" y="0"/>
            <a:ext cx="6082077"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4">
            <a:extLst>
              <a:ext uri="{FF2B5EF4-FFF2-40B4-BE49-F238E27FC236}">
                <a16:creationId xmlns:a16="http://schemas.microsoft.com/office/drawing/2014/main" id="{F46C4DEE-0ADB-2B12-65DA-B857B1C738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00167" y="309812"/>
            <a:ext cx="1602784" cy="160278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31EDD7AF-F680-AC4B-2D8C-1D09305C7647}"/>
              </a:ext>
            </a:extLst>
          </p:cNvPr>
          <p:cNvSpPr txBox="1"/>
          <p:nvPr userDrawn="1"/>
        </p:nvSpPr>
        <p:spPr>
          <a:xfrm>
            <a:off x="6889418" y="1860297"/>
            <a:ext cx="4815419" cy="1323439"/>
          </a:xfrm>
          <a:prstGeom prst="rect">
            <a:avLst/>
          </a:prstGeom>
          <a:noFill/>
          <a:effectLst>
            <a:glow rad="63500">
              <a:srgbClr val="FFFF00">
                <a:alpha val="40000"/>
              </a:srgbClr>
            </a:glow>
          </a:effectLst>
        </p:spPr>
        <p:txBody>
          <a:bodyPr wrap="square" rtlCol="0">
            <a:spAutoFit/>
          </a:bodyPr>
          <a:lstStyle/>
          <a:p>
            <a:pPr algn="ctr"/>
            <a:r>
              <a:rPr lang="nl-NL" sz="4000" dirty="0">
                <a:solidFill>
                  <a:srgbClr val="FFFFFF"/>
                </a:solidFill>
                <a:effectLst/>
                <a:latin typeface="Source Sans Pro" panose="020B0503030403020204" pitchFamily="34" charset="0"/>
                <a:ea typeface="Source Sans Pro" panose="020B0503030403020204" pitchFamily="34" charset="0"/>
              </a:rPr>
              <a:t>Gouda</a:t>
            </a:r>
          </a:p>
          <a:p>
            <a:pPr algn="ctr"/>
            <a:r>
              <a:rPr lang="nl-NL" sz="4000" dirty="0">
                <a:solidFill>
                  <a:srgbClr val="FFFFFF"/>
                </a:solidFill>
                <a:effectLst/>
                <a:latin typeface="Source Sans Pro" panose="020B0503030403020204" pitchFamily="34" charset="0"/>
                <a:ea typeface="Source Sans Pro" panose="020B0503030403020204" pitchFamily="34" charset="0"/>
              </a:rPr>
              <a:t>Tijdmachine</a:t>
            </a:r>
          </a:p>
        </p:txBody>
      </p:sp>
      <p:pic>
        <p:nvPicPr>
          <p:cNvPr id="10" name="Afbeelding 9">
            <a:extLst>
              <a:ext uri="{FF2B5EF4-FFF2-40B4-BE49-F238E27FC236}">
                <a16:creationId xmlns:a16="http://schemas.microsoft.com/office/drawing/2014/main" id="{E60D4829-7FB8-1AB0-B6C7-F580C4042BDE}"/>
              </a:ext>
            </a:extLst>
          </p:cNvPr>
          <p:cNvPicPr>
            <a:picLocks noChangeAspect="1"/>
          </p:cNvPicPr>
          <p:nvPr userDrawn="1"/>
        </p:nvPicPr>
        <p:blipFill>
          <a:blip r:embed="rId3">
            <a:grayscl/>
            <a:extLst>
              <a:ext uri="{28A0092B-C50C-407E-A947-70E740481C1C}">
                <a14:useLocalDpi xmlns:a14="http://schemas.microsoft.com/office/drawing/2010/main" val="0"/>
              </a:ext>
            </a:extLst>
          </a:blip>
          <a:srcRect/>
          <a:stretch>
            <a:fillRect/>
          </a:stretch>
        </p:blipFill>
        <p:spPr>
          <a:xfrm>
            <a:off x="13924" y="0"/>
            <a:ext cx="6082074" cy="6857999"/>
          </a:xfrm>
          <a:prstGeom prst="rect">
            <a:avLst/>
          </a:prstGeom>
          <a:effectLst>
            <a:outerShdw blurRad="50800" dist="38100" algn="l" rotWithShape="0">
              <a:prstClr val="black">
                <a:alpha val="40000"/>
              </a:prstClr>
            </a:outerShdw>
          </a:effectLst>
        </p:spPr>
      </p:pic>
      <p:cxnSp>
        <p:nvCxnSpPr>
          <p:cNvPr id="11" name="AutoShape 6">
            <a:extLst>
              <a:ext uri="{FF2B5EF4-FFF2-40B4-BE49-F238E27FC236}">
                <a16:creationId xmlns:a16="http://schemas.microsoft.com/office/drawing/2014/main" id="{5CB9CFD6-BACA-89B0-A395-919605532DE6}"/>
              </a:ext>
            </a:extLst>
          </p:cNvPr>
          <p:cNvCxnSpPr>
            <a:cxnSpLocks noChangeShapeType="1"/>
          </p:cNvCxnSpPr>
          <p:nvPr userDrawn="1"/>
        </p:nvCxnSpPr>
        <p:spPr bwMode="auto">
          <a:xfrm>
            <a:off x="70258" y="3429000"/>
            <a:ext cx="12121742" cy="0"/>
          </a:xfrm>
          <a:prstGeom prst="straightConnector1">
            <a:avLst/>
          </a:prstGeom>
          <a:noFill/>
          <a:ln w="76200" cap="rnd">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 name="Tekstvak 1">
            <a:extLst>
              <a:ext uri="{FF2B5EF4-FFF2-40B4-BE49-F238E27FC236}">
                <a16:creationId xmlns:a16="http://schemas.microsoft.com/office/drawing/2014/main" id="{0C5EFBB4-69D0-590B-BB4F-E87D718B6FFE}"/>
              </a:ext>
            </a:extLst>
          </p:cNvPr>
          <p:cNvSpPr txBox="1"/>
          <p:nvPr userDrawn="1"/>
        </p:nvSpPr>
        <p:spPr>
          <a:xfrm>
            <a:off x="6675120" y="4212088"/>
            <a:ext cx="4833257" cy="1938992"/>
          </a:xfrm>
          <a:prstGeom prst="rect">
            <a:avLst/>
          </a:prstGeom>
          <a:noFill/>
        </p:spPr>
        <p:txBody>
          <a:bodyPr wrap="square" rtlCol="0">
            <a:spAutoFit/>
          </a:bodyPr>
          <a:lstStyle/>
          <a:p>
            <a:pPr algn="ctr"/>
            <a:r>
              <a:rPr lang="nl-NL" sz="2400" dirty="0">
                <a:solidFill>
                  <a:schemeClr val="tx2">
                    <a:lumMod val="95000"/>
                  </a:schemeClr>
                </a:solidFill>
                <a:latin typeface="Source Sans Pro" panose="020B0503030403020204" pitchFamily="34" charset="0"/>
                <a:ea typeface="Source Sans Pro" panose="020B0503030403020204" pitchFamily="34" charset="0"/>
              </a:rPr>
              <a:t>goudatijdmachine.nl is initiatief van </a:t>
            </a:r>
          </a:p>
          <a:p>
            <a:pPr algn="ctr"/>
            <a:r>
              <a:rPr lang="nl-NL" sz="2400" dirty="0">
                <a:solidFill>
                  <a:schemeClr val="tx2">
                    <a:lumMod val="95000"/>
                  </a:schemeClr>
                </a:solidFill>
                <a:latin typeface="Source Sans Pro" panose="020B0503030403020204" pitchFamily="34" charset="0"/>
                <a:ea typeface="Source Sans Pro" panose="020B0503030403020204" pitchFamily="34" charset="0"/>
              </a:rPr>
              <a:t>Historische Vereniging Die Goude </a:t>
            </a:r>
          </a:p>
          <a:p>
            <a:pPr algn="ctr"/>
            <a:r>
              <a:rPr lang="nl-NL" sz="2400" dirty="0">
                <a:solidFill>
                  <a:schemeClr val="tx2">
                    <a:lumMod val="95000"/>
                  </a:schemeClr>
                </a:solidFill>
                <a:latin typeface="Source Sans Pro" panose="020B0503030403020204" pitchFamily="34" charset="0"/>
                <a:ea typeface="Source Sans Pro" panose="020B0503030403020204" pitchFamily="34" charset="0"/>
              </a:rPr>
              <a:t>en Streekarchief Midden-Holland, </a:t>
            </a:r>
          </a:p>
          <a:p>
            <a:pPr algn="ctr"/>
            <a:r>
              <a:rPr lang="nl-NL" sz="2400" dirty="0">
                <a:solidFill>
                  <a:schemeClr val="tx2">
                    <a:lumMod val="95000"/>
                  </a:schemeClr>
                </a:solidFill>
                <a:latin typeface="Source Sans Pro" panose="020B0503030403020204" pitchFamily="34" charset="0"/>
                <a:ea typeface="Source Sans Pro" panose="020B0503030403020204" pitchFamily="34" charset="0"/>
              </a:rPr>
              <a:t>mede mogelijk gemaakt door vele vrijwilligers </a:t>
            </a:r>
            <a:r>
              <a:rPr lang="nl-NL" sz="2400">
                <a:solidFill>
                  <a:schemeClr val="tx2">
                    <a:lumMod val="95000"/>
                  </a:schemeClr>
                </a:solidFill>
                <a:latin typeface="Source Sans Pro" panose="020B0503030403020204" pitchFamily="34" charset="0"/>
                <a:ea typeface="Source Sans Pro" panose="020B0503030403020204" pitchFamily="34" charset="0"/>
              </a:rPr>
              <a:t>en archivarissen</a:t>
            </a:r>
            <a:endParaRPr lang="nl-NL" sz="2400" dirty="0">
              <a:solidFill>
                <a:schemeClr val="tx2">
                  <a:lumMod val="9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9167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F5BB28-D1B1-AB26-855C-EB5C456F34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1917945-C77F-A58B-516C-15A6541C1A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39628A-CA80-EB66-8D11-A8C0BF84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Source Sans Pro" panose="020B0503030403020204" pitchFamily="34" charset="0"/>
                <a:ea typeface="Source Sans Pro" panose="020B0503030403020204" pitchFamily="34" charset="0"/>
              </a:defRPr>
            </a:lvl1pPr>
          </a:lstStyle>
          <a:p>
            <a:fld id="{81CC9D06-894D-4230-91E1-5A4D165379D0}" type="datetimeFigureOut">
              <a:rPr lang="nl-NL" smtClean="0"/>
              <a:pPr/>
              <a:t>13-10-2025</a:t>
            </a:fld>
            <a:endParaRPr lang="nl-NL"/>
          </a:p>
        </p:txBody>
      </p:sp>
      <p:sp>
        <p:nvSpPr>
          <p:cNvPr id="5" name="Tijdelijke aanduiding voor voettekst 4">
            <a:extLst>
              <a:ext uri="{FF2B5EF4-FFF2-40B4-BE49-F238E27FC236}">
                <a16:creationId xmlns:a16="http://schemas.microsoft.com/office/drawing/2014/main" id="{FE4DA832-3025-5731-9CB3-01C90B29D2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Source Sans Pro" panose="020B0503030403020204" pitchFamily="34" charset="0"/>
                <a:ea typeface="Source Sans Pro" panose="020B0503030403020204" pitchFamily="34" charset="0"/>
              </a:defRPr>
            </a:lvl1pPr>
          </a:lstStyle>
          <a:p>
            <a:endParaRPr lang="nl-NL"/>
          </a:p>
        </p:txBody>
      </p:sp>
      <p:sp>
        <p:nvSpPr>
          <p:cNvPr id="6" name="Tijdelijke aanduiding voor dianummer 5">
            <a:extLst>
              <a:ext uri="{FF2B5EF4-FFF2-40B4-BE49-F238E27FC236}">
                <a16:creationId xmlns:a16="http://schemas.microsoft.com/office/drawing/2014/main" id="{D3664837-B310-84DE-48B7-C2CB9611F1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Source Sans Pro" panose="020B0503030403020204" pitchFamily="34" charset="0"/>
                <a:ea typeface="Source Sans Pro" panose="020B0503030403020204" pitchFamily="34" charset="0"/>
              </a:defRPr>
            </a:lvl1pPr>
          </a:lstStyle>
          <a:p>
            <a:fld id="{5C882A66-ECF7-4F00-88E7-AC212FAD1D17}" type="slidenum">
              <a:rPr lang="nl-NL" smtClean="0"/>
              <a:pPr/>
              <a:t>‹nr.›</a:t>
            </a:fld>
            <a:endParaRPr lang="nl-NL"/>
          </a:p>
        </p:txBody>
      </p:sp>
    </p:spTree>
    <p:extLst>
      <p:ext uri="{BB962C8B-B14F-4D97-AF65-F5344CB8AC3E}">
        <p14:creationId xmlns:p14="http://schemas.microsoft.com/office/powerpoint/2010/main" val="2500185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1" r:id="rId5"/>
    <p:sldLayoutId id="2147483656" r:id="rId6"/>
    <p:sldLayoutId id="2147483657" r:id="rId7"/>
    <p:sldLayoutId id="2147483658" r:id="rId8"/>
    <p:sldLayoutId id="2147483655" r:id="rId9"/>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AB926-201A-3E19-D97F-6BAA1C8776F0}"/>
              </a:ext>
            </a:extLst>
          </p:cNvPr>
          <p:cNvSpPr>
            <a:spLocks noGrp="1"/>
          </p:cNvSpPr>
          <p:nvPr>
            <p:ph type="ctrTitle"/>
          </p:nvPr>
        </p:nvSpPr>
        <p:spPr/>
        <p:txBody>
          <a:bodyPr/>
          <a:lstStyle/>
          <a:p>
            <a:r>
              <a:rPr lang="nl-NL" dirty="0"/>
              <a:t>de essentie van de </a:t>
            </a:r>
            <a:br>
              <a:rPr lang="nl-NL" dirty="0"/>
            </a:br>
            <a:r>
              <a:rPr lang="nl-NL" b="1" dirty="0"/>
              <a:t>Gouda Tijdmachine</a:t>
            </a:r>
          </a:p>
        </p:txBody>
      </p:sp>
      <p:sp>
        <p:nvSpPr>
          <p:cNvPr id="3" name="Ondertitel 2">
            <a:extLst>
              <a:ext uri="{FF2B5EF4-FFF2-40B4-BE49-F238E27FC236}">
                <a16:creationId xmlns:a16="http://schemas.microsoft.com/office/drawing/2014/main" id="{E0E28182-90E9-C10A-AF23-626470A4675D}"/>
              </a:ext>
            </a:extLst>
          </p:cNvPr>
          <p:cNvSpPr>
            <a:spLocks noGrp="1"/>
          </p:cNvSpPr>
          <p:nvPr>
            <p:ph type="subTitle" idx="1"/>
          </p:nvPr>
        </p:nvSpPr>
        <p:spPr/>
        <p:txBody>
          <a:bodyPr>
            <a:normAutofit/>
          </a:bodyPr>
          <a:lstStyle/>
          <a:p>
            <a:r>
              <a:rPr lang="nl-NL" sz="3600" dirty="0">
                <a:effectLst>
                  <a:outerShdw blurRad="38100" dist="38100" dir="2700000" algn="tl">
                    <a:schemeClr val="tx2">
                      <a:alpha val="43000"/>
                    </a:schemeClr>
                  </a:outerShdw>
                </a:effectLst>
              </a:rPr>
              <a:t>duurzame </a:t>
            </a:r>
            <a:r>
              <a:rPr lang="nl-NL" sz="3600" dirty="0" err="1">
                <a:effectLst>
                  <a:outerShdw blurRad="38100" dist="38100" dir="2700000" algn="tl">
                    <a:schemeClr val="tx2">
                      <a:alpha val="43000"/>
                    </a:schemeClr>
                  </a:outerShdw>
                </a:effectLst>
              </a:rPr>
              <a:t>knowledge</a:t>
            </a:r>
            <a:r>
              <a:rPr lang="nl-NL" sz="3600" dirty="0">
                <a:effectLst>
                  <a:outerShdw blurRad="38100" dist="38100" dir="2700000" algn="tl">
                    <a:schemeClr val="tx2">
                      <a:alpha val="43000"/>
                    </a:schemeClr>
                  </a:outerShdw>
                </a:effectLst>
              </a:rPr>
              <a:t> </a:t>
            </a:r>
            <a:r>
              <a:rPr lang="nl-NL" sz="3600" dirty="0" err="1">
                <a:effectLst>
                  <a:outerShdw blurRad="38100" dist="38100" dir="2700000" algn="tl">
                    <a:schemeClr val="tx2">
                      <a:alpha val="43000"/>
                    </a:schemeClr>
                  </a:outerShdw>
                </a:effectLst>
              </a:rPr>
              <a:t>graph</a:t>
            </a:r>
            <a:r>
              <a:rPr lang="nl-NL" sz="3600" dirty="0">
                <a:effectLst>
                  <a:outerShdw blurRad="38100" dist="38100" dir="2700000" algn="tl">
                    <a:schemeClr val="tx2">
                      <a:alpha val="43000"/>
                    </a:schemeClr>
                  </a:outerShdw>
                </a:effectLst>
              </a:rPr>
              <a:t> over de Goudse </a:t>
            </a:r>
            <a:br>
              <a:rPr lang="nl-NL" sz="3600" dirty="0">
                <a:effectLst>
                  <a:outerShdw blurRad="38100" dist="38100" dir="2700000" algn="tl">
                    <a:schemeClr val="tx2">
                      <a:alpha val="43000"/>
                    </a:schemeClr>
                  </a:outerShdw>
                </a:effectLst>
              </a:rPr>
            </a:br>
            <a:r>
              <a:rPr lang="nl-NL" sz="3600" dirty="0">
                <a:effectLst>
                  <a:outerShdw blurRad="38100" dist="38100" dir="2700000" algn="tl">
                    <a:schemeClr val="tx2">
                      <a:alpha val="43000"/>
                    </a:schemeClr>
                  </a:outerShdw>
                </a:effectLst>
              </a:rPr>
              <a:t>bebouwing en bewoning door de tijd heen</a:t>
            </a:r>
          </a:p>
        </p:txBody>
      </p:sp>
    </p:spTree>
    <p:extLst>
      <p:ext uri="{BB962C8B-B14F-4D97-AF65-F5344CB8AC3E}">
        <p14:creationId xmlns:p14="http://schemas.microsoft.com/office/powerpoint/2010/main" val="373678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DE69F17-4796-C79E-4B8F-DA7385773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2986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20637-9374-D8B1-C5E5-F2DA9B516A2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03F7F03-DB1F-A1AE-4C97-50F2C1884525}"/>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3CD2E5D-C559-146D-5A97-BD8E336C7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6689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5BACD5A-66F9-B32D-422C-A946E9CEC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766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FCD23-76C8-8F98-2FC4-50AC400E8E3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FDCEFED-0442-0911-70D6-5EB55AC0C698}"/>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81BF7B5D-D10B-CA6E-916B-9517A3E12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837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C27852-A103-B169-FD81-8CB27638ED6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07A74BC-6934-234C-9021-CAB5B7031D93}"/>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3D49628-2936-CAEA-C269-30D56D4DF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Afbeelding 5">
            <a:extLst>
              <a:ext uri="{FF2B5EF4-FFF2-40B4-BE49-F238E27FC236}">
                <a16:creationId xmlns:a16="http://schemas.microsoft.com/office/drawing/2014/main" id="{9FD4E495-92CB-2744-84A8-90BA1C6C2E0A}"/>
              </a:ext>
            </a:extLst>
          </p:cNvPr>
          <p:cNvPicPr>
            <a:picLocks noChangeAspect="1"/>
          </p:cNvPicPr>
          <p:nvPr/>
        </p:nvPicPr>
        <p:blipFill>
          <a:blip r:embed="rId3">
            <a:extLst>
              <a:ext uri="{28A0092B-C50C-407E-A947-70E740481C1C}">
                <a14:useLocalDpi xmlns:a14="http://schemas.microsoft.com/office/drawing/2010/main" val="0"/>
              </a:ext>
            </a:extLst>
          </a:blip>
          <a:srcRect l="15000" t="22069" r="12069" b="10421"/>
          <a:stretch>
            <a:fillRect/>
          </a:stretch>
        </p:blipFill>
        <p:spPr>
          <a:xfrm>
            <a:off x="919683" y="1325245"/>
            <a:ext cx="10625902" cy="5532755"/>
          </a:xfrm>
          <a:prstGeom prst="rect">
            <a:avLst/>
          </a:prstGeom>
        </p:spPr>
      </p:pic>
    </p:spTree>
    <p:extLst>
      <p:ext uri="{BB962C8B-B14F-4D97-AF65-F5344CB8AC3E}">
        <p14:creationId xmlns:p14="http://schemas.microsoft.com/office/powerpoint/2010/main" val="788563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A0D0B-66E4-3734-E48E-1FAD8A8B28B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6AB868C-8494-AB0C-4FCD-D680487B513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438A6A6-10E3-4F81-40AA-13CBA5B2C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7722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7E6D4-B53A-F5E4-E6CE-71C7E515CAD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29CEB2F-48F8-B520-685F-D694EDFF7F8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97E798E-EC64-3647-610E-5F3C4B648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3348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6A35E-A86F-66BE-75FA-04D8989E488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1B19F76-109B-B0CA-7C5C-370D100091F3}"/>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874B552F-7F86-10D8-AA54-EFC27E233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263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A1EAE-2053-B69F-C10A-C05F4FFD6A1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81DF9AB-F7D9-CEFF-299C-592F4946690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694EB4CA-E57E-6120-A623-1338B0D4C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69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66D-ECCF-D49A-BBAE-B365619C1DF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1EC2E287-44ED-2FA3-CD18-AEEA70D3E6C0}"/>
              </a:ext>
            </a:extLst>
          </p:cNvPr>
          <p:cNvSpPr>
            <a:spLocks noGrp="1"/>
          </p:cNvSpPr>
          <p:nvPr>
            <p:ph idx="1"/>
          </p:nvPr>
        </p:nvSpPr>
        <p:spPr/>
        <p:txBody>
          <a:bodyPr/>
          <a:lstStyle/>
          <a:p>
            <a:endParaRPr lang="nl-NL"/>
          </a:p>
        </p:txBody>
      </p:sp>
      <p:pic>
        <p:nvPicPr>
          <p:cNvPr id="7" name="Afbeelding 6">
            <a:extLst>
              <a:ext uri="{FF2B5EF4-FFF2-40B4-BE49-F238E27FC236}">
                <a16:creationId xmlns:a16="http://schemas.microsoft.com/office/drawing/2014/main" id="{16986C25-C942-1B4E-4A16-E7778960A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24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3F4F0-6D30-5F59-9B10-EE5504401B70}"/>
              </a:ext>
            </a:extLst>
          </p:cNvPr>
          <p:cNvSpPr>
            <a:spLocks noGrp="1"/>
          </p:cNvSpPr>
          <p:nvPr>
            <p:ph type="title"/>
          </p:nvPr>
        </p:nvSpPr>
        <p:spPr/>
        <p:txBody>
          <a:bodyPr/>
          <a:lstStyle/>
          <a:p>
            <a:endParaRPr lang="nl-NL"/>
          </a:p>
        </p:txBody>
      </p:sp>
      <p:pic>
        <p:nvPicPr>
          <p:cNvPr id="5" name="Tijdelijke aanduiding voor inhoud 4" descr="Afbeelding met tekst, kaart, schermopname">
            <a:extLst>
              <a:ext uri="{FF2B5EF4-FFF2-40B4-BE49-F238E27FC236}">
                <a16:creationId xmlns:a16="http://schemas.microsoft.com/office/drawing/2014/main" id="{CF6DA67E-EBD3-F744-04A6-035EF87B6E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268567" cy="6988630"/>
          </a:xfrm>
        </p:spPr>
      </p:pic>
      <p:sp>
        <p:nvSpPr>
          <p:cNvPr id="3" name="Rechthoek 2">
            <a:extLst>
              <a:ext uri="{FF2B5EF4-FFF2-40B4-BE49-F238E27FC236}">
                <a16:creationId xmlns:a16="http://schemas.microsoft.com/office/drawing/2014/main" id="{23962AA1-1733-56CC-23DB-B007365BA52F}"/>
              </a:ext>
            </a:extLst>
          </p:cNvPr>
          <p:cNvSpPr/>
          <p:nvPr/>
        </p:nvSpPr>
        <p:spPr>
          <a:xfrm>
            <a:off x="283779" y="1671145"/>
            <a:ext cx="451945" cy="4950372"/>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F25B1A62-2D08-6CC5-EA7A-7B41D8D3E77E}"/>
              </a:ext>
            </a:extLst>
          </p:cNvPr>
          <p:cNvSpPr/>
          <p:nvPr/>
        </p:nvSpPr>
        <p:spPr>
          <a:xfrm>
            <a:off x="11127827" y="1671145"/>
            <a:ext cx="780394" cy="4950372"/>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a:extLst>
              <a:ext uri="{FF2B5EF4-FFF2-40B4-BE49-F238E27FC236}">
                <a16:creationId xmlns:a16="http://schemas.microsoft.com/office/drawing/2014/main" id="{C671917D-C3A2-1F4C-6FC2-F54436BA1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42" y="3152521"/>
            <a:ext cx="857550" cy="857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E5CBFF-8646-5C35-545D-5670957F5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4976" y="4377183"/>
            <a:ext cx="946095" cy="94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5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5D1CF-6E26-92E4-4F31-109BAEB5D4D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CD2B032-DBB3-5701-32E4-6E9AAC2F2BED}"/>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3038302B-C98C-D218-3B60-0FF32D70A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9905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B8AFA-F5A6-185C-7FBA-DC42710C2E4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8A982F3-6D1C-AA1C-9F4B-E326CED923A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D6DA6F7C-A233-11A6-0604-CB9AE52318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7189047"/>
          </a:xfrm>
          <a:prstGeom prst="rect">
            <a:avLst/>
          </a:prstGeom>
        </p:spPr>
      </p:pic>
    </p:spTree>
    <p:extLst>
      <p:ext uri="{BB962C8B-B14F-4D97-AF65-F5344CB8AC3E}">
        <p14:creationId xmlns:p14="http://schemas.microsoft.com/office/powerpoint/2010/main" val="1290212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6244A-3C0D-A0DB-68B7-11850981FC7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1F64572-21E2-7272-3E07-05AABB523C16}"/>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816DA7F-CB50-018C-8DB6-F1C38DB69F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 y="0"/>
            <a:ext cx="12352421" cy="7201064"/>
          </a:xfrm>
          <a:prstGeom prst="rect">
            <a:avLst/>
          </a:prstGeom>
        </p:spPr>
      </p:pic>
    </p:spTree>
    <p:extLst>
      <p:ext uri="{BB962C8B-B14F-4D97-AF65-F5344CB8AC3E}">
        <p14:creationId xmlns:p14="http://schemas.microsoft.com/office/powerpoint/2010/main" val="2624695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4AD09-6C15-7449-23A3-31FC396C76B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6419556-1F52-5755-456D-1F7F6C9AB44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8D00836B-5BDE-F353-90F0-97E0924EE8FC}"/>
              </a:ext>
            </a:extLst>
          </p:cNvPr>
          <p:cNvPicPr>
            <a:picLocks noChangeAspect="1"/>
          </p:cNvPicPr>
          <p:nvPr/>
        </p:nvPicPr>
        <p:blipFill>
          <a:blip r:embed="rId3">
            <a:extLst>
              <a:ext uri="{28A0092B-C50C-407E-A947-70E740481C1C}">
                <a14:useLocalDpi xmlns:a14="http://schemas.microsoft.com/office/drawing/2010/main" val="0"/>
              </a:ext>
            </a:extLst>
          </a:blip>
          <a:srcRect t="11696"/>
          <a:stretch>
            <a:fillRect/>
          </a:stretch>
        </p:blipFill>
        <p:spPr>
          <a:xfrm>
            <a:off x="0" y="0"/>
            <a:ext cx="12242708" cy="7218947"/>
          </a:xfrm>
          <a:prstGeom prst="rect">
            <a:avLst/>
          </a:prstGeom>
        </p:spPr>
      </p:pic>
    </p:spTree>
    <p:extLst>
      <p:ext uri="{BB962C8B-B14F-4D97-AF65-F5344CB8AC3E}">
        <p14:creationId xmlns:p14="http://schemas.microsoft.com/office/powerpoint/2010/main" val="3554273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82F21-AA96-D8E0-1E58-1E2795FB260C}"/>
              </a:ext>
            </a:extLst>
          </p:cNvPr>
          <p:cNvSpPr>
            <a:spLocks noGrp="1"/>
          </p:cNvSpPr>
          <p:nvPr>
            <p:ph type="title"/>
          </p:nvPr>
        </p:nvSpPr>
        <p:spPr/>
        <p:txBody>
          <a:bodyPr/>
          <a:lstStyle/>
          <a:p>
            <a:r>
              <a:rPr lang="nl-NL" dirty="0"/>
              <a:t>De essentie van de Gouda Tijdmachine</a:t>
            </a:r>
          </a:p>
        </p:txBody>
      </p:sp>
      <p:sp>
        <p:nvSpPr>
          <p:cNvPr id="3" name="Tijdelijke aanduiding voor inhoud 2">
            <a:extLst>
              <a:ext uri="{FF2B5EF4-FFF2-40B4-BE49-F238E27FC236}">
                <a16:creationId xmlns:a16="http://schemas.microsoft.com/office/drawing/2014/main" id="{B9E27C1C-FD3F-ECAE-970F-A5FE9A064600}"/>
              </a:ext>
            </a:extLst>
          </p:cNvPr>
          <p:cNvSpPr>
            <a:spLocks noGrp="1"/>
          </p:cNvSpPr>
          <p:nvPr>
            <p:ph idx="1"/>
          </p:nvPr>
        </p:nvSpPr>
        <p:spPr>
          <a:xfrm>
            <a:off x="641131" y="1702676"/>
            <a:ext cx="11035862" cy="4474287"/>
          </a:xfrm>
        </p:spPr>
        <p:txBody>
          <a:bodyPr>
            <a:normAutofit/>
          </a:bodyPr>
          <a:lstStyle/>
          <a:p>
            <a:pPr>
              <a:lnSpc>
                <a:spcPct val="100000"/>
              </a:lnSpc>
              <a:buClr>
                <a:schemeClr val="accent1"/>
              </a:buClr>
              <a:buSzPct val="110000"/>
            </a:pPr>
            <a:r>
              <a:rPr lang="nl-NL" dirty="0"/>
              <a:t>een organisatie die werkt aan een duurzame </a:t>
            </a:r>
            <a:r>
              <a:rPr lang="nl-NL" dirty="0" err="1"/>
              <a:t>knowledge</a:t>
            </a:r>
            <a:r>
              <a:rPr lang="nl-NL" dirty="0"/>
              <a:t> </a:t>
            </a:r>
            <a:r>
              <a:rPr lang="nl-NL" dirty="0" err="1"/>
              <a:t>graph</a:t>
            </a:r>
            <a:r>
              <a:rPr lang="nl-NL" dirty="0"/>
              <a:t> over de Goudse bebouwing en bewoning door de tijd heen;</a:t>
            </a:r>
          </a:p>
          <a:p>
            <a:pPr>
              <a:lnSpc>
                <a:spcPct val="100000"/>
              </a:lnSpc>
              <a:buClr>
                <a:schemeClr val="accent1"/>
              </a:buClr>
              <a:buSzPct val="110000"/>
            </a:pPr>
            <a:r>
              <a:rPr lang="nl-NL" dirty="0"/>
              <a:t>die de kennis op basis van archiefbronnen uitbreidt en deze informatie deelt met mens (viewer/game) en machine (SPARQL);</a:t>
            </a:r>
          </a:p>
          <a:p>
            <a:pPr>
              <a:lnSpc>
                <a:spcPct val="100000"/>
              </a:lnSpc>
              <a:buClr>
                <a:schemeClr val="accent1"/>
              </a:buClr>
              <a:buSzPct val="110000"/>
            </a:pPr>
            <a:r>
              <a:rPr lang="nl-NL" dirty="0"/>
              <a:t>die gebruik maakt van bronnen (termen, metadata, foto’s en scans) als SAMH, gemeente Gouda, RKD, BAG, DANS, KB, PDOK en RCE door deze te linken, te gebruiken én te verrijken.</a:t>
            </a:r>
            <a:br>
              <a:rPr lang="nl-NL" dirty="0"/>
            </a:br>
            <a:endParaRPr lang="nl-NL" dirty="0"/>
          </a:p>
          <a:p>
            <a:pPr marL="0" indent="0">
              <a:buClr>
                <a:schemeClr val="accent1"/>
              </a:buClr>
              <a:buSzPct val="110000"/>
              <a:buNone/>
            </a:pPr>
            <a:r>
              <a:rPr lang="nl-NL" dirty="0"/>
              <a:t>Kortom: </a:t>
            </a:r>
            <a:r>
              <a:rPr lang="nl-NL" b="1" dirty="0"/>
              <a:t>een autoriteit op het gebied van historische data over Gouda</a:t>
            </a:r>
          </a:p>
          <a:p>
            <a:endParaRPr lang="nl-NL" dirty="0"/>
          </a:p>
          <a:p>
            <a:endParaRPr lang="nl-NL" dirty="0"/>
          </a:p>
          <a:p>
            <a:pPr marL="0" indent="0">
              <a:buNone/>
            </a:pPr>
            <a:endParaRPr lang="nl-NL" dirty="0"/>
          </a:p>
        </p:txBody>
      </p:sp>
    </p:spTree>
    <p:extLst>
      <p:ext uri="{BB962C8B-B14F-4D97-AF65-F5344CB8AC3E}">
        <p14:creationId xmlns:p14="http://schemas.microsoft.com/office/powerpoint/2010/main" val="406440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62544-D7D5-16E5-B039-ED65DBC1594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F1E4845-2EB4-80DD-D684-F8F08852F0C4}"/>
              </a:ext>
            </a:extLst>
          </p:cNvPr>
          <p:cNvSpPr>
            <a:spLocks noGrp="1"/>
          </p:cNvSpPr>
          <p:nvPr>
            <p:ph idx="1"/>
          </p:nvPr>
        </p:nvSpPr>
        <p:spPr/>
        <p:txBody>
          <a:bodyPr/>
          <a:lstStyle/>
          <a:p>
            <a:endParaRPr lang="nl-NL"/>
          </a:p>
        </p:txBody>
      </p:sp>
      <p:pic>
        <p:nvPicPr>
          <p:cNvPr id="8" name="Afbeelding 7">
            <a:extLst>
              <a:ext uri="{FF2B5EF4-FFF2-40B4-BE49-F238E27FC236}">
                <a16:creationId xmlns:a16="http://schemas.microsoft.com/office/drawing/2014/main" id="{03092262-0401-B405-13FA-0061A56D2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5157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0DA89-060F-9378-5CDB-763F163EF8E0}"/>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7A447814-9DC0-DD6A-A314-98CDC49840D6}"/>
              </a:ext>
            </a:extLst>
          </p:cNvPr>
          <p:cNvSpPr>
            <a:spLocks noGrp="1"/>
          </p:cNvSpPr>
          <p:nvPr>
            <p:ph idx="1"/>
          </p:nvPr>
        </p:nvSpPr>
        <p:spPr/>
        <p:txBody>
          <a:bodyPr/>
          <a:lstStyle/>
          <a:p>
            <a:endParaRPr lang="nl-NL"/>
          </a:p>
        </p:txBody>
      </p:sp>
      <p:pic>
        <p:nvPicPr>
          <p:cNvPr id="7" name="Afbeelding 6">
            <a:extLst>
              <a:ext uri="{FF2B5EF4-FFF2-40B4-BE49-F238E27FC236}">
                <a16:creationId xmlns:a16="http://schemas.microsoft.com/office/drawing/2014/main" id="{70F96963-7632-190D-A79E-BDD0033C9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859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EC56F-5EEB-C607-6CFB-4BE0D91AC15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12984C7-8F55-F6A7-2766-9E4DB05D110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80FAD9BD-4A26-4A1C-3516-80342ADA9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298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374D0-CAF1-961B-7DF5-8E264F35683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87C594E-46C9-57E2-14F7-D26157EF6CD6}"/>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3EF72AEF-11CE-75D4-89FF-2894AA615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hthoek 6">
            <a:extLst>
              <a:ext uri="{FF2B5EF4-FFF2-40B4-BE49-F238E27FC236}">
                <a16:creationId xmlns:a16="http://schemas.microsoft.com/office/drawing/2014/main" id="{3F3CAA5C-2A98-6B09-D133-EC75E2C5DA24}"/>
              </a:ext>
            </a:extLst>
          </p:cNvPr>
          <p:cNvSpPr/>
          <p:nvPr/>
        </p:nvSpPr>
        <p:spPr>
          <a:xfrm>
            <a:off x="0" y="6653048"/>
            <a:ext cx="11929241" cy="204952"/>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8091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76E3D-6D0F-603D-244C-E58271E3C77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0E74055-A18F-DD79-0E8D-24AAC170766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4A16D964-8340-A23A-D9D3-E0EFD8CE95B2}"/>
              </a:ext>
            </a:extLst>
          </p:cNvPr>
          <p:cNvPicPr>
            <a:picLocks noChangeAspect="1"/>
          </p:cNvPicPr>
          <p:nvPr/>
        </p:nvPicPr>
        <p:blipFill>
          <a:blip r:embed="rId3">
            <a:extLst>
              <a:ext uri="{28A0092B-C50C-407E-A947-70E740481C1C}">
                <a14:useLocalDpi xmlns:a14="http://schemas.microsoft.com/office/drawing/2010/main" val="0"/>
              </a:ext>
            </a:extLst>
          </a:blip>
          <a:srcRect t="11696"/>
          <a:stretch>
            <a:fillRect/>
          </a:stretch>
        </p:blipFill>
        <p:spPr>
          <a:xfrm>
            <a:off x="-1" y="0"/>
            <a:ext cx="12352421" cy="7213153"/>
          </a:xfrm>
          <a:prstGeom prst="rect">
            <a:avLst/>
          </a:prstGeom>
        </p:spPr>
      </p:pic>
    </p:spTree>
    <p:extLst>
      <p:ext uri="{BB962C8B-B14F-4D97-AF65-F5344CB8AC3E}">
        <p14:creationId xmlns:p14="http://schemas.microsoft.com/office/powerpoint/2010/main" val="4212735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84DEA-5927-03D1-0C76-F3E3BAAC021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7DFC7D7-7D24-9549-9DEE-314B9489242D}"/>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DA856055-BAEF-DC7C-309F-1838DB9D2F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368463" cy="7203388"/>
          </a:xfrm>
          <a:prstGeom prst="rect">
            <a:avLst/>
          </a:prstGeom>
        </p:spPr>
      </p:pic>
    </p:spTree>
    <p:extLst>
      <p:ext uri="{BB962C8B-B14F-4D97-AF65-F5344CB8AC3E}">
        <p14:creationId xmlns:p14="http://schemas.microsoft.com/office/powerpoint/2010/main" val="40014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6A125D5-C286-263A-F28D-08A089E8A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8086937"/>
      </p:ext>
    </p:extLst>
  </p:cSld>
  <p:clrMapOvr>
    <a:masterClrMapping/>
  </p:clrMapOvr>
</p:sld>
</file>

<file path=ppt/theme/theme1.xml><?xml version="1.0" encoding="utf-8"?>
<a:theme xmlns:a="http://schemas.openxmlformats.org/drawingml/2006/main" name="Kantoorthema">
  <a:themeElements>
    <a:clrScheme name="Gouda Tijdmachine">
      <a:dk1>
        <a:srgbClr val="3891B1"/>
      </a:dk1>
      <a:lt1>
        <a:srgbClr val="EBEBEB"/>
      </a:lt1>
      <a:dk2>
        <a:srgbClr val="FFFFFF"/>
      </a:dk2>
      <a:lt2>
        <a:srgbClr val="B3A77D"/>
      </a:lt2>
      <a:accent1>
        <a:srgbClr val="D22425"/>
      </a:accent1>
      <a:accent2>
        <a:srgbClr val="F2DEDE"/>
      </a:accent2>
      <a:accent3>
        <a:srgbClr val="DFF0D8"/>
      </a:accent3>
      <a:accent4>
        <a:srgbClr val="543B3B"/>
      </a:accent4>
      <a:accent5>
        <a:srgbClr val="666666"/>
      </a:accent5>
      <a:accent6>
        <a:srgbClr val="CAE8F3"/>
      </a:accent6>
      <a:hlink>
        <a:srgbClr val="3891B1"/>
      </a:hlink>
      <a:folHlink>
        <a:srgbClr val="3891B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1B178A5B-76F4-4019-AAFD-5ACA26A4532D}" vid="{C9E31D97-C4F4-4865-BC62-BCFB9C8BF06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Gouda Tijdmachine</Template>
  <TotalTime>0</TotalTime>
  <Words>1352</Words>
  <Application>Microsoft Office PowerPoint</Application>
  <PresentationFormat>Breedbeeld</PresentationFormat>
  <Paragraphs>70</Paragraphs>
  <Slides>24</Slides>
  <Notes>24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24</vt:i4>
      </vt:variant>
    </vt:vector>
  </HeadingPairs>
  <TitlesOfParts>
    <vt:vector size="28" baseType="lpstr">
      <vt:lpstr>Aptos</vt:lpstr>
      <vt:lpstr>Arial</vt:lpstr>
      <vt:lpstr>Source Sans Pro</vt:lpstr>
      <vt:lpstr>Kantoorthema</vt:lpstr>
      <vt:lpstr>de essentie van de  Gouda Tijdmachine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essentie van de Gouda Tijdmachine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Bob Coret</dc:creator>
  <cp:lastModifiedBy>Bob Coret</cp:lastModifiedBy>
  <cp:revision>4</cp:revision>
  <dcterms:created xsi:type="dcterms:W3CDTF">2025-08-27T14:23:09Z</dcterms:created>
  <dcterms:modified xsi:type="dcterms:W3CDTF">2025-10-13T21:55:09Z</dcterms:modified>
</cp:coreProperties>
</file>